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61" r:id="rId2"/>
    <p:sldId id="305" r:id="rId3"/>
    <p:sldId id="258" r:id="rId4"/>
    <p:sldId id="287" r:id="rId5"/>
    <p:sldId id="268" r:id="rId6"/>
    <p:sldId id="288" r:id="rId7"/>
    <p:sldId id="262" r:id="rId8"/>
    <p:sldId id="269" r:id="rId9"/>
    <p:sldId id="289" r:id="rId10"/>
    <p:sldId id="270" r:id="rId11"/>
    <p:sldId id="293" r:id="rId12"/>
    <p:sldId id="271" r:id="rId13"/>
    <p:sldId id="272" r:id="rId14"/>
    <p:sldId id="290" r:id="rId15"/>
    <p:sldId id="273" r:id="rId16"/>
    <p:sldId id="285" r:id="rId17"/>
    <p:sldId id="274" r:id="rId18"/>
    <p:sldId id="291" r:id="rId19"/>
    <p:sldId id="275" r:id="rId20"/>
    <p:sldId id="294" r:id="rId21"/>
    <p:sldId id="277" r:id="rId22"/>
    <p:sldId id="295" r:id="rId23"/>
    <p:sldId id="276" r:id="rId24"/>
    <p:sldId id="296" r:id="rId25"/>
    <p:sldId id="278" r:id="rId26"/>
    <p:sldId id="297" r:id="rId27"/>
    <p:sldId id="279" r:id="rId28"/>
    <p:sldId id="298" r:id="rId29"/>
    <p:sldId id="281" r:id="rId30"/>
    <p:sldId id="300" r:id="rId31"/>
    <p:sldId id="301" r:id="rId32"/>
    <p:sldId id="302" r:id="rId33"/>
    <p:sldId id="299" r:id="rId34"/>
    <p:sldId id="280" r:id="rId35"/>
    <p:sldId id="303" r:id="rId36"/>
    <p:sldId id="304" r:id="rId37"/>
    <p:sldId id="282" r:id="rId38"/>
    <p:sldId id="283" r:id="rId39"/>
    <p:sldId id="284" r:id="rId40"/>
    <p:sldId id="28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69"/>
    <a:srgbClr val="FFFF81"/>
    <a:srgbClr val="EAA8E8"/>
    <a:srgbClr val="C8A5E3"/>
    <a:srgbClr val="C9F1FF"/>
    <a:srgbClr val="D75BD4"/>
    <a:srgbClr val="DF7BDD"/>
    <a:srgbClr val="AE78D6"/>
    <a:srgbClr val="DF5FCA"/>
    <a:srgbClr val="938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17" y="226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19.pn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7.png"/><Relationship Id="rId5" Type="http://schemas.openxmlformats.org/officeDocument/2006/relationships/image" Target="../media/image29.png"/><Relationship Id="rId10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B3CF0504-85BE-4578-9ECF-E9331B1EF4E6}"/>
              </a:ext>
            </a:extLst>
          </p:cNvPr>
          <p:cNvGrpSpPr/>
          <p:nvPr/>
        </p:nvGrpSpPr>
        <p:grpSpPr>
          <a:xfrm>
            <a:off x="1316332" y="26409"/>
            <a:ext cx="10875642" cy="6648154"/>
            <a:chOff x="1345252" y="204549"/>
            <a:chExt cx="10875642" cy="6648154"/>
          </a:xfrm>
        </p:grpSpPr>
        <p:pic>
          <p:nvPicPr>
            <p:cNvPr id="1026" name="Picture 2" descr="Royalty-free bright balloons photos free download | Pxfuel">
              <a:extLst>
                <a:ext uri="{FF2B5EF4-FFF2-40B4-BE49-F238E27FC236}">
                  <a16:creationId xmlns:a16="http://schemas.microsoft.com/office/drawing/2014/main" id="{AB348F66-97ED-4F66-9071-DEFA75C1A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8" t="4943" b="8239"/>
            <a:stretch/>
          </p:blipFill>
          <p:spPr bwMode="auto">
            <a:xfrm>
              <a:off x="5596159" y="204549"/>
              <a:ext cx="6624735" cy="66481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B6D8C7-1B7C-4EB6-A470-18629A33C138}"/>
                </a:ext>
              </a:extLst>
            </p:cNvPr>
            <p:cNvSpPr txBox="1"/>
            <p:nvPr/>
          </p:nvSpPr>
          <p:spPr>
            <a:xfrm rot="19625769">
              <a:off x="8442841" y="196572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chemeClr val="accent5">
                      <a:lumMod val="75000"/>
                    </a:schemeClr>
                  </a:solidFill>
                </a:rPr>
                <a:t>ক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DDD96F-B7F3-4431-8C85-54A189D1D14A}"/>
                </a:ext>
              </a:extLst>
            </p:cNvPr>
            <p:cNvSpPr txBox="1"/>
            <p:nvPr/>
          </p:nvSpPr>
          <p:spPr>
            <a:xfrm rot="20004390">
              <a:off x="9493700" y="2018909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খ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FB395-A183-48DF-B334-0A5543DF0EA9}"/>
                </a:ext>
              </a:extLst>
            </p:cNvPr>
            <p:cNvSpPr txBox="1"/>
            <p:nvPr/>
          </p:nvSpPr>
          <p:spPr>
            <a:xfrm rot="19685714">
              <a:off x="8937377" y="17153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4">
                      <a:lumMod val="75000"/>
                    </a:schemeClr>
                  </a:solidFill>
                </a:rPr>
                <a:t>ঘ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F84453-92B8-48EE-AA05-5580917AEBC5}"/>
                </a:ext>
              </a:extLst>
            </p:cNvPr>
            <p:cNvSpPr txBox="1"/>
            <p:nvPr/>
          </p:nvSpPr>
          <p:spPr>
            <a:xfrm rot="20043644">
              <a:off x="7911398" y="1725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গ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EBAE44-138C-4E48-A6D5-18E3C69741B8}"/>
                </a:ext>
              </a:extLst>
            </p:cNvPr>
            <p:cNvSpPr txBox="1"/>
            <p:nvPr/>
          </p:nvSpPr>
          <p:spPr>
            <a:xfrm rot="18849955">
              <a:off x="8401752" y="1227809"/>
              <a:ext cx="30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চ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80EFB-C708-4A5F-B1D2-75A95806DF97}"/>
                </a:ext>
              </a:extLst>
            </p:cNvPr>
            <p:cNvSpPr txBox="1"/>
            <p:nvPr/>
          </p:nvSpPr>
          <p:spPr>
            <a:xfrm rot="18982884" flipH="1">
              <a:off x="8362361" y="1426417"/>
              <a:ext cx="403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ঙ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90C4D0-28C0-4FB3-86EC-CAA09ECE3280}"/>
                </a:ext>
              </a:extLst>
            </p:cNvPr>
            <p:cNvSpPr txBox="1"/>
            <p:nvPr/>
          </p:nvSpPr>
          <p:spPr>
            <a:xfrm rot="19637553">
              <a:off x="8759611" y="139322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C07D8-0ECB-4A6A-ABFA-11EAA118099A}"/>
                </a:ext>
              </a:extLst>
            </p:cNvPr>
            <p:cNvSpPr txBox="1"/>
            <p:nvPr/>
          </p:nvSpPr>
          <p:spPr>
            <a:xfrm rot="18987412">
              <a:off x="7382026" y="137913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87325-0825-43AC-BB36-73951B21172C}"/>
                </a:ext>
              </a:extLst>
            </p:cNvPr>
            <p:cNvSpPr txBox="1"/>
            <p:nvPr/>
          </p:nvSpPr>
          <p:spPr>
            <a:xfrm rot="18240984">
              <a:off x="7956959" y="1379129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FBDF4-4622-4620-B050-34AD7F516753}"/>
                </a:ext>
              </a:extLst>
            </p:cNvPr>
            <p:cNvSpPr txBox="1"/>
            <p:nvPr/>
          </p:nvSpPr>
          <p:spPr>
            <a:xfrm rot="19087505">
              <a:off x="8436921" y="2428717"/>
              <a:ext cx="4555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rgbClr val="7030A0"/>
                  </a:solidFill>
                </a:rPr>
                <a:t>ঞ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CBE8F2-665E-4E57-91A9-F94A09CEC2A0}"/>
                </a:ext>
              </a:extLst>
            </p:cNvPr>
            <p:cNvSpPr txBox="1"/>
            <p:nvPr/>
          </p:nvSpPr>
          <p:spPr>
            <a:xfrm rot="19192990">
              <a:off x="6446859" y="612524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ট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B04A1-89AF-42BB-8FB1-B8C3BF690824}"/>
                </a:ext>
              </a:extLst>
            </p:cNvPr>
            <p:cNvSpPr txBox="1"/>
            <p:nvPr/>
          </p:nvSpPr>
          <p:spPr>
            <a:xfrm>
              <a:off x="5371457" y="22018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BFEA3-EDCD-43E7-877B-7A11F0E39260}"/>
                </a:ext>
              </a:extLst>
            </p:cNvPr>
            <p:cNvSpPr txBox="1"/>
            <p:nvPr/>
          </p:nvSpPr>
          <p:spPr>
            <a:xfrm rot="7127251">
              <a:off x="4427112" y="15004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ড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87683-77CB-4444-B543-D7255874E99D}"/>
                </a:ext>
              </a:extLst>
            </p:cNvPr>
            <p:cNvSpPr txBox="1"/>
            <p:nvPr/>
          </p:nvSpPr>
          <p:spPr>
            <a:xfrm rot="18750521">
              <a:off x="3500077" y="169926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থ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7B89D-972A-4657-BE29-AB2591B0762E}"/>
                </a:ext>
              </a:extLst>
            </p:cNvPr>
            <p:cNvSpPr txBox="1"/>
            <p:nvPr/>
          </p:nvSpPr>
          <p:spPr>
            <a:xfrm rot="19666220">
              <a:off x="9231399" y="2425998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ণ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4C3003-DF93-43E2-AABC-0BAA9A42866E}"/>
                </a:ext>
              </a:extLst>
            </p:cNvPr>
            <p:cNvSpPr txBox="1"/>
            <p:nvPr/>
          </p:nvSpPr>
          <p:spPr>
            <a:xfrm>
              <a:off x="3959430" y="21735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30DC0-DDFA-44BE-89B9-23FC5823E049}"/>
                </a:ext>
              </a:extLst>
            </p:cNvPr>
            <p:cNvSpPr txBox="1"/>
            <p:nvPr/>
          </p:nvSpPr>
          <p:spPr>
            <a:xfrm rot="17904888">
              <a:off x="3086549" y="146005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8820C-EDD7-4F81-BEB3-D93427F53169}"/>
                </a:ext>
              </a:extLst>
            </p:cNvPr>
            <p:cNvSpPr txBox="1"/>
            <p:nvPr/>
          </p:nvSpPr>
          <p:spPr>
            <a:xfrm rot="16200000">
              <a:off x="5202527" y="11996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দ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51C53F-0360-4453-9335-C83B26FCF422}"/>
                </a:ext>
              </a:extLst>
            </p:cNvPr>
            <p:cNvSpPr txBox="1"/>
            <p:nvPr/>
          </p:nvSpPr>
          <p:spPr>
            <a:xfrm>
              <a:off x="2851946" y="5135174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ন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9BB1C-D3B5-4729-86F7-516330922B52}"/>
                </a:ext>
              </a:extLst>
            </p:cNvPr>
            <p:cNvSpPr txBox="1"/>
            <p:nvPr/>
          </p:nvSpPr>
          <p:spPr>
            <a:xfrm>
              <a:off x="4029831" y="134339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67BFD9-CDFA-468B-B841-92F1DCE4E582}"/>
                </a:ext>
              </a:extLst>
            </p:cNvPr>
            <p:cNvSpPr txBox="1"/>
            <p:nvPr/>
          </p:nvSpPr>
          <p:spPr>
            <a:xfrm>
              <a:off x="3729367" y="3877261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83668F-B197-4D01-9333-7A47825612A7}"/>
                </a:ext>
              </a:extLst>
            </p:cNvPr>
            <p:cNvSpPr txBox="1"/>
            <p:nvPr/>
          </p:nvSpPr>
          <p:spPr>
            <a:xfrm rot="15693866">
              <a:off x="3566669" y="118812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ব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6A92C-57AD-475D-B9E9-8F9C03F6147A}"/>
                </a:ext>
              </a:extLst>
            </p:cNvPr>
            <p:cNvSpPr txBox="1"/>
            <p:nvPr/>
          </p:nvSpPr>
          <p:spPr>
            <a:xfrm rot="17415334">
              <a:off x="4064098" y="91306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ভ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9AA3A-3092-4BE0-A8AD-138A93DC86D5}"/>
                </a:ext>
              </a:extLst>
            </p:cNvPr>
            <p:cNvSpPr txBox="1"/>
            <p:nvPr/>
          </p:nvSpPr>
          <p:spPr>
            <a:xfrm>
              <a:off x="2084792" y="376140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ম</a:t>
              </a:r>
              <a:endParaRPr lang="en-US" sz="2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B023F4-D3D2-4B8D-A383-5DF7F7AC4D17}"/>
                </a:ext>
              </a:extLst>
            </p:cNvPr>
            <p:cNvSpPr txBox="1"/>
            <p:nvPr/>
          </p:nvSpPr>
          <p:spPr>
            <a:xfrm rot="19900738">
              <a:off x="4400113" y="220587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য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F35545-DEE2-46D2-BCC2-64A9CD9E1308}"/>
                </a:ext>
              </a:extLst>
            </p:cNvPr>
            <p:cNvSpPr txBox="1"/>
            <p:nvPr/>
          </p:nvSpPr>
          <p:spPr>
            <a:xfrm>
              <a:off x="5164573" y="164714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র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586D05-DF84-4583-BD83-DA827A74EB4F}"/>
                </a:ext>
              </a:extLst>
            </p:cNvPr>
            <p:cNvSpPr txBox="1"/>
            <p:nvPr/>
          </p:nvSpPr>
          <p:spPr>
            <a:xfrm>
              <a:off x="3079790" y="447078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90C59F-CA7D-48F9-B5B9-39B48ABDED1B}"/>
                </a:ext>
              </a:extLst>
            </p:cNvPr>
            <p:cNvSpPr txBox="1"/>
            <p:nvPr/>
          </p:nvSpPr>
          <p:spPr>
            <a:xfrm rot="16200000">
              <a:off x="2676013" y="210287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793A1B-9EB5-4127-B87E-2DBF4933A342}"/>
                </a:ext>
              </a:extLst>
            </p:cNvPr>
            <p:cNvSpPr txBox="1"/>
            <p:nvPr/>
          </p:nvSpPr>
          <p:spPr>
            <a:xfrm>
              <a:off x="1960430" y="444607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স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C5FDE3-6384-4F99-BA1B-BC9408F86FC9}"/>
                </a:ext>
              </a:extLst>
            </p:cNvPr>
            <p:cNvSpPr txBox="1"/>
            <p:nvPr/>
          </p:nvSpPr>
          <p:spPr>
            <a:xfrm>
              <a:off x="4477043" y="43627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ষ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B98A6C-62AD-44E7-86C7-6EA011893FD9}"/>
                </a:ext>
              </a:extLst>
            </p:cNvPr>
            <p:cNvSpPr txBox="1"/>
            <p:nvPr/>
          </p:nvSpPr>
          <p:spPr>
            <a:xfrm>
              <a:off x="4638553" y="3920260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82ABB6-A725-49B6-8187-629E915E88D0}"/>
                </a:ext>
              </a:extLst>
            </p:cNvPr>
            <p:cNvSpPr txBox="1"/>
            <p:nvPr/>
          </p:nvSpPr>
          <p:spPr>
            <a:xfrm>
              <a:off x="5146227" y="4320370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581BA8-C261-438F-A23D-8276AB6E66E3}"/>
                </a:ext>
              </a:extLst>
            </p:cNvPr>
            <p:cNvSpPr txBox="1"/>
            <p:nvPr/>
          </p:nvSpPr>
          <p:spPr>
            <a:xfrm>
              <a:off x="3369656" y="4903075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ঢ়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C41342-2FC2-498D-9FA8-23F87F87411C}"/>
                </a:ext>
              </a:extLst>
            </p:cNvPr>
            <p:cNvSpPr txBox="1"/>
            <p:nvPr/>
          </p:nvSpPr>
          <p:spPr>
            <a:xfrm>
              <a:off x="4267516" y="4866741"/>
              <a:ext cx="41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ৎ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9467E5-B7C1-4DDF-8843-2DA72539ED58}"/>
                </a:ext>
              </a:extLst>
            </p:cNvPr>
            <p:cNvSpPr txBox="1"/>
            <p:nvPr/>
          </p:nvSpPr>
          <p:spPr>
            <a:xfrm>
              <a:off x="5639205" y="5093760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য়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0AE57A-6746-4E9E-8BFD-B41824E8AA58}"/>
                </a:ext>
              </a:extLst>
            </p:cNvPr>
            <p:cNvSpPr txBox="1"/>
            <p:nvPr/>
          </p:nvSpPr>
          <p:spPr>
            <a:xfrm rot="19673231">
              <a:off x="10911152" y="3234841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ও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350302-DEDA-4B8E-A64B-E4978F0F75C0}"/>
                </a:ext>
              </a:extLst>
            </p:cNvPr>
            <p:cNvSpPr txBox="1"/>
            <p:nvPr/>
          </p:nvSpPr>
          <p:spPr>
            <a:xfrm>
              <a:off x="3812353" y="4461390"/>
              <a:ext cx="420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অ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2608B-8BA0-4C8E-A98D-F6B04AE01317}"/>
                </a:ext>
              </a:extLst>
            </p:cNvPr>
            <p:cNvSpPr txBox="1"/>
            <p:nvPr/>
          </p:nvSpPr>
          <p:spPr>
            <a:xfrm>
              <a:off x="1419812" y="287499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7B7995-8DBA-432F-A55D-3C5DF70C733A}"/>
                </a:ext>
              </a:extLst>
            </p:cNvPr>
            <p:cNvSpPr txBox="1"/>
            <p:nvPr/>
          </p:nvSpPr>
          <p:spPr>
            <a:xfrm>
              <a:off x="4142902" y="1810372"/>
              <a:ext cx="366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B31A75-A612-4AD2-829C-04AA1FE90272}"/>
                </a:ext>
              </a:extLst>
            </p:cNvPr>
            <p:cNvSpPr txBox="1"/>
            <p:nvPr/>
          </p:nvSpPr>
          <p:spPr>
            <a:xfrm>
              <a:off x="3320536" y="216191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07DE6A-2313-4E96-8266-7575C86FDB92}"/>
                </a:ext>
              </a:extLst>
            </p:cNvPr>
            <p:cNvSpPr txBox="1"/>
            <p:nvPr/>
          </p:nvSpPr>
          <p:spPr>
            <a:xfrm rot="11815251">
              <a:off x="4836073" y="189371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739096-67A7-459E-82BB-D45A7953C44C}"/>
                </a:ext>
              </a:extLst>
            </p:cNvPr>
            <p:cNvSpPr txBox="1"/>
            <p:nvPr/>
          </p:nvSpPr>
          <p:spPr>
            <a:xfrm>
              <a:off x="5545335" y="163642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78D146-E941-4447-BB3F-EA102E4821AB}"/>
                </a:ext>
              </a:extLst>
            </p:cNvPr>
            <p:cNvSpPr txBox="1"/>
            <p:nvPr/>
          </p:nvSpPr>
          <p:spPr>
            <a:xfrm>
              <a:off x="4615345" y="833707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ঐ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771E6-F808-46BC-8CF2-6096FDAC7F57}"/>
                </a:ext>
              </a:extLst>
            </p:cNvPr>
            <p:cNvSpPr txBox="1"/>
            <p:nvPr/>
          </p:nvSpPr>
          <p:spPr>
            <a:xfrm rot="18576136" flipH="1">
              <a:off x="5668614" y="867365"/>
              <a:ext cx="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ঔ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1030F5-83DA-4604-924E-49D9F8E30DC4}"/>
                </a:ext>
              </a:extLst>
            </p:cNvPr>
            <p:cNvSpPr txBox="1"/>
            <p:nvPr/>
          </p:nvSpPr>
          <p:spPr>
            <a:xfrm rot="19872327">
              <a:off x="2439202" y="429079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345BA6-CA48-4481-8B57-23AE804B5E83}"/>
                </a:ext>
              </a:extLst>
            </p:cNvPr>
            <p:cNvSpPr txBox="1"/>
            <p:nvPr/>
          </p:nvSpPr>
          <p:spPr>
            <a:xfrm rot="17429255">
              <a:off x="2756258" y="1756433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২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38085A-2F69-4FFD-A3C6-F5F5CC3D29DE}"/>
                </a:ext>
              </a:extLst>
            </p:cNvPr>
            <p:cNvSpPr txBox="1"/>
            <p:nvPr/>
          </p:nvSpPr>
          <p:spPr>
            <a:xfrm>
              <a:off x="1619792" y="403937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3D5FB6-468C-4D6B-8FC6-3F12983F0652}"/>
                </a:ext>
              </a:extLst>
            </p:cNvPr>
            <p:cNvSpPr txBox="1"/>
            <p:nvPr/>
          </p:nvSpPr>
          <p:spPr>
            <a:xfrm>
              <a:off x="2483634" y="4747828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৪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3B5940-501F-40D7-AF40-304CE78438F0}"/>
                </a:ext>
              </a:extLst>
            </p:cNvPr>
            <p:cNvSpPr txBox="1"/>
            <p:nvPr/>
          </p:nvSpPr>
          <p:spPr>
            <a:xfrm rot="18141576">
              <a:off x="5903448" y="10947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৬</a:t>
              </a:r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86AF-A5BD-4243-AB3B-4459B5EC05C9}"/>
                </a:ext>
              </a:extLst>
            </p:cNvPr>
            <p:cNvSpPr txBox="1"/>
            <p:nvPr/>
          </p:nvSpPr>
          <p:spPr>
            <a:xfrm rot="17524520">
              <a:off x="5843444" y="600298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৭</a:t>
              </a: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D0CE91-434B-4D01-A3CB-F8E830CBA623}"/>
                </a:ext>
              </a:extLst>
            </p:cNvPr>
            <p:cNvSpPr txBox="1"/>
            <p:nvPr/>
          </p:nvSpPr>
          <p:spPr>
            <a:xfrm>
              <a:off x="3819700" y="5107074"/>
              <a:ext cx="505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৮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4CAC61-84D9-4929-9852-2BEBB3AF84B4}"/>
                </a:ext>
              </a:extLst>
            </p:cNvPr>
            <p:cNvSpPr txBox="1"/>
            <p:nvPr/>
          </p:nvSpPr>
          <p:spPr>
            <a:xfrm>
              <a:off x="2934482" y="3927806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৯</a:t>
              </a:r>
              <a:endParaRPr lang="en-US" sz="2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5E575D-90F1-4853-BA67-C9BB696E2211}"/>
                </a:ext>
              </a:extLst>
            </p:cNvPr>
            <p:cNvSpPr txBox="1"/>
            <p:nvPr/>
          </p:nvSpPr>
          <p:spPr>
            <a:xfrm rot="18869111">
              <a:off x="7102111" y="91686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61D4ED-9ECD-4617-985C-BC9D3E455AC1}"/>
                </a:ext>
              </a:extLst>
            </p:cNvPr>
            <p:cNvSpPr txBox="1"/>
            <p:nvPr/>
          </p:nvSpPr>
          <p:spPr>
            <a:xfrm rot="19046057">
              <a:off x="8032393" y="218665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B0F0"/>
                  </a:solidFill>
                </a:rPr>
                <a:t>৫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B1F47F-2AF2-4D84-9EB8-80E6526B5E07}"/>
                </a:ext>
              </a:extLst>
            </p:cNvPr>
            <p:cNvSpPr txBox="1"/>
            <p:nvPr/>
          </p:nvSpPr>
          <p:spPr>
            <a:xfrm>
              <a:off x="2956016" y="20911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৫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72BF88-0CA3-4BA2-97BF-0BAF22C86457}"/>
                </a:ext>
              </a:extLst>
            </p:cNvPr>
            <p:cNvSpPr txBox="1"/>
            <p:nvPr/>
          </p:nvSpPr>
          <p:spPr>
            <a:xfrm rot="19809287">
              <a:off x="9219291" y="1438252"/>
              <a:ext cx="236283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b="1" dirty="0">
                  <a:solidFill>
                    <a:schemeClr val="accent2">
                      <a:lumMod val="75000"/>
                    </a:schemeClr>
                  </a:solidFill>
                </a:rPr>
                <a:t>৭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272359-1C06-4D2C-BAA3-7021C91AC8E4}"/>
                </a:ext>
              </a:extLst>
            </p:cNvPr>
            <p:cNvSpPr txBox="1"/>
            <p:nvPr/>
          </p:nvSpPr>
          <p:spPr>
            <a:xfrm rot="19364706">
              <a:off x="7710943" y="1101526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ঈ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39F390-9A49-49AE-8BBC-F201C9D4CE0A}"/>
                </a:ext>
              </a:extLst>
            </p:cNvPr>
            <p:cNvSpPr txBox="1"/>
            <p:nvPr/>
          </p:nvSpPr>
          <p:spPr>
            <a:xfrm rot="18662358">
              <a:off x="8979429" y="3989229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75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82F0A7-A2A8-4BD8-83E3-EAE1D282F88E}"/>
                </a:ext>
              </a:extLst>
            </p:cNvPr>
            <p:cNvSpPr txBox="1"/>
            <p:nvPr/>
          </p:nvSpPr>
          <p:spPr>
            <a:xfrm rot="18362950">
              <a:off x="8902880" y="337190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ন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E46839-F69D-47FB-B64B-9EC9E2C14F9C}"/>
                </a:ext>
              </a:extLst>
            </p:cNvPr>
            <p:cNvSpPr txBox="1"/>
            <p:nvPr/>
          </p:nvSpPr>
          <p:spPr>
            <a:xfrm rot="18910206">
              <a:off x="8460238" y="315121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accent5">
                      <a:lumMod val="75000"/>
                    </a:schemeClr>
                  </a:solidFill>
                </a:rPr>
                <a:t>ঐ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E326BE-BB64-4EA6-8004-0E00FC0EE464}"/>
                </a:ext>
              </a:extLst>
            </p:cNvPr>
            <p:cNvSpPr txBox="1"/>
            <p:nvPr/>
          </p:nvSpPr>
          <p:spPr>
            <a:xfrm rot="19118449">
              <a:off x="8909353" y="293637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rgbClr val="FFC000"/>
                  </a:solidFill>
                </a:rPr>
                <a:t>২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971872-795F-4B09-AAFC-4AAB87F3827D}"/>
                </a:ext>
              </a:extLst>
            </p:cNvPr>
            <p:cNvSpPr txBox="1"/>
            <p:nvPr/>
          </p:nvSpPr>
          <p:spPr>
            <a:xfrm>
              <a:off x="5057898" y="4801373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ও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5D0D4A-2FB3-43B7-BB09-C602565DE265}"/>
                </a:ext>
              </a:extLst>
            </p:cNvPr>
            <p:cNvSpPr txBox="1"/>
            <p:nvPr/>
          </p:nvSpPr>
          <p:spPr>
            <a:xfrm rot="19456572">
              <a:off x="10445121" y="416719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75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30A0BA-020A-4493-9F2D-F41BBB17BB00}"/>
                </a:ext>
              </a:extLst>
            </p:cNvPr>
            <p:cNvSpPr txBox="1"/>
            <p:nvPr/>
          </p:nvSpPr>
          <p:spPr>
            <a:xfrm rot="19123854">
              <a:off x="9867176" y="4470508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ত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D2DB98-A10B-409F-8F0F-8378D83E8AEC}"/>
                </a:ext>
              </a:extLst>
            </p:cNvPr>
            <p:cNvSpPr txBox="1"/>
            <p:nvPr/>
          </p:nvSpPr>
          <p:spPr>
            <a:xfrm rot="20226579">
              <a:off x="9711728" y="356692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rgbClr val="7030A0"/>
                  </a:solidFill>
                </a:rPr>
                <a:t>ম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3B7D4F-A8AD-45A5-AB04-8C93DCFD3194}"/>
                </a:ext>
              </a:extLst>
            </p:cNvPr>
            <p:cNvSpPr txBox="1"/>
            <p:nvPr/>
          </p:nvSpPr>
          <p:spPr>
            <a:xfrm>
              <a:off x="8156212" y="269032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9A9712-0997-420E-8441-BFBCABDE9190}"/>
                </a:ext>
              </a:extLst>
            </p:cNvPr>
            <p:cNvSpPr txBox="1"/>
            <p:nvPr/>
          </p:nvSpPr>
          <p:spPr>
            <a:xfrm>
              <a:off x="11042750" y="461670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ঈ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B04C47-579D-4F41-A756-08CC0726CAEC}"/>
                </a:ext>
              </a:extLst>
            </p:cNvPr>
            <p:cNvSpPr txBox="1"/>
            <p:nvPr/>
          </p:nvSpPr>
          <p:spPr>
            <a:xfrm rot="20177888">
              <a:off x="11152371" y="2827510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ঢ়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E81D9FC-CFAE-47A4-8455-FD01282BEC44}"/>
                </a:ext>
              </a:extLst>
            </p:cNvPr>
            <p:cNvSpPr txBox="1"/>
            <p:nvPr/>
          </p:nvSpPr>
          <p:spPr>
            <a:xfrm rot="21436458">
              <a:off x="11433892" y="4362724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স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AF1835-3C80-4736-B4F8-FEF0B6028DDF}"/>
                </a:ext>
              </a:extLst>
            </p:cNvPr>
            <p:cNvSpPr/>
            <p:nvPr/>
          </p:nvSpPr>
          <p:spPr>
            <a:xfrm rot="20143047">
              <a:off x="10765406" y="2318295"/>
              <a:ext cx="348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5E39C9-25C2-43EA-8A86-D2857F1BA7BB}"/>
                </a:ext>
              </a:extLst>
            </p:cNvPr>
            <p:cNvSpPr txBox="1"/>
            <p:nvPr/>
          </p:nvSpPr>
          <p:spPr>
            <a:xfrm rot="17909772">
              <a:off x="5168330" y="66037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7A8823-F5FD-4E3D-A71E-D13FAF6BBE4D}"/>
                </a:ext>
              </a:extLst>
            </p:cNvPr>
            <p:cNvSpPr txBox="1"/>
            <p:nvPr/>
          </p:nvSpPr>
          <p:spPr>
            <a:xfrm>
              <a:off x="1345252" y="357673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BB9A7-30B4-4C6D-BB35-BA8D02447DC3}"/>
              </a:ext>
            </a:extLst>
          </p:cNvPr>
          <p:cNvGrpSpPr/>
          <p:nvPr/>
        </p:nvGrpSpPr>
        <p:grpSpPr>
          <a:xfrm>
            <a:off x="1713580" y="626922"/>
            <a:ext cx="8087393" cy="3942766"/>
            <a:chOff x="1698943" y="629385"/>
            <a:chExt cx="8087393" cy="394276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C4E5663-F2B0-4D9E-B51B-7B75C80EFD26}"/>
                </a:ext>
              </a:extLst>
            </p:cNvPr>
            <p:cNvGrpSpPr/>
            <p:nvPr/>
          </p:nvGrpSpPr>
          <p:grpSpPr>
            <a:xfrm>
              <a:off x="1698943" y="2163273"/>
              <a:ext cx="5859857" cy="2408878"/>
              <a:chOff x="1922253" y="2278466"/>
              <a:chExt cx="5859857" cy="240887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6A1B8B4-8E15-47F2-B129-DC4A38E6522D}"/>
                  </a:ext>
                </a:extLst>
              </p:cNvPr>
              <p:cNvSpPr txBox="1"/>
              <p:nvPr/>
            </p:nvSpPr>
            <p:spPr>
              <a:xfrm>
                <a:off x="1922253" y="2286687"/>
                <a:ext cx="1574470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</a:sp3d>
              </a:bodyPr>
              <a:lstStyle/>
              <a:p>
                <a:r>
                  <a:rPr lang="bn-IN" sz="15000" dirty="0">
                    <a:solidFill>
                      <a:srgbClr val="0070C0"/>
                    </a:solidFill>
                    <a:cs typeface="Ekushey Godhuli" panose="03080603080002020207" pitchFamily="66"/>
                  </a:rPr>
                  <a:t>ম</a:t>
                </a:r>
                <a:endParaRPr lang="en-US" sz="15000" dirty="0">
                  <a:solidFill>
                    <a:srgbClr val="0070C0"/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1B8F98-7A85-495E-835D-951C20946D3D}"/>
                  </a:ext>
                </a:extLst>
              </p:cNvPr>
              <p:cNvSpPr txBox="1"/>
              <p:nvPr/>
            </p:nvSpPr>
            <p:spPr>
              <a:xfrm>
                <a:off x="3343924" y="2280577"/>
                <a:ext cx="2638864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14300" h="101600"/>
                  <a:bevelB w="0" h="0"/>
                </a:sp3d>
              </a:bodyPr>
              <a:lstStyle/>
              <a:p>
                <a:r>
                  <a:rPr lang="bn-IN" sz="15000" dirty="0">
                    <a:solidFill>
                      <a:schemeClr val="accent2">
                        <a:lumMod val="75000"/>
                      </a:schemeClr>
                    </a:solidFill>
                    <a:cs typeface="Ekushey Godhuli" panose="03080603080002020207" pitchFamily="66"/>
                  </a:rPr>
                  <a:t>জা</a:t>
                </a:r>
                <a:endParaRPr lang="en-US" sz="15000" dirty="0">
                  <a:solidFill>
                    <a:schemeClr val="accent2">
                      <a:lumMod val="75000"/>
                    </a:schemeClr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7E9EF4-17A3-4264-AA71-B03C895FBC89}"/>
                  </a:ext>
                </a:extLst>
              </p:cNvPr>
              <p:cNvSpPr txBox="1"/>
              <p:nvPr/>
            </p:nvSpPr>
            <p:spPr>
              <a:xfrm>
                <a:off x="5837347" y="2278466"/>
                <a:ext cx="1944763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  <a:bevelB w="0" h="0"/>
                </a:sp3d>
              </a:bodyPr>
              <a:lstStyle/>
              <a:p>
                <a:r>
                  <a:rPr lang="bn-IN" sz="15000" dirty="0">
                    <a:solidFill>
                      <a:schemeClr val="accent6">
                        <a:lumMod val="50000"/>
                      </a:schemeClr>
                    </a:solidFill>
                    <a:cs typeface="Ekushey Godhuli" panose="03080603080002020207" pitchFamily="66"/>
                  </a:rPr>
                  <a:t>রু</a:t>
                </a:r>
                <a:endParaRPr lang="en-US" sz="15000" dirty="0">
                  <a:solidFill>
                    <a:schemeClr val="accent6">
                      <a:lumMod val="50000"/>
                    </a:schemeClr>
                  </a:solidFill>
                  <a:cs typeface="Ekushey Godhuli" panose="03080603080002020207" pitchFamily="66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ED69CC-401F-45C1-A323-DE72DFDDAF0B}"/>
                </a:ext>
              </a:extLst>
            </p:cNvPr>
            <p:cNvSpPr txBox="1"/>
            <p:nvPr/>
          </p:nvSpPr>
          <p:spPr>
            <a:xfrm>
              <a:off x="2987407" y="168744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B8E465-B4C5-4875-9382-2367C31EF261}"/>
                </a:ext>
              </a:extLst>
            </p:cNvPr>
            <p:cNvSpPr txBox="1"/>
            <p:nvPr/>
          </p:nvSpPr>
          <p:spPr>
            <a:xfrm>
              <a:off x="3602490" y="184456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1C268F-60E0-49DC-9D25-E2F30D1247DA}"/>
                </a:ext>
              </a:extLst>
            </p:cNvPr>
            <p:cNvSpPr txBox="1"/>
            <p:nvPr/>
          </p:nvSpPr>
          <p:spPr>
            <a:xfrm>
              <a:off x="4265578" y="1044410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5921C0-7431-4828-B055-781CAAF6AB56}"/>
                </a:ext>
              </a:extLst>
            </p:cNvPr>
            <p:cNvSpPr txBox="1"/>
            <p:nvPr/>
          </p:nvSpPr>
          <p:spPr>
            <a:xfrm>
              <a:off x="3631232" y="1360044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244AB9-BA59-48F5-8DA7-F991817AB0AA}"/>
                </a:ext>
              </a:extLst>
            </p:cNvPr>
            <p:cNvSpPr txBox="1"/>
            <p:nvPr/>
          </p:nvSpPr>
          <p:spPr>
            <a:xfrm rot="19872327">
              <a:off x="4784854" y="110343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11D52A-EFDA-4F31-B8EE-F73F1F4C6FF0}"/>
                </a:ext>
              </a:extLst>
            </p:cNvPr>
            <p:cNvSpPr txBox="1"/>
            <p:nvPr/>
          </p:nvSpPr>
          <p:spPr>
            <a:xfrm>
              <a:off x="5541136" y="1130523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C42109-3D54-4860-8E38-1BFD039A0652}"/>
                </a:ext>
              </a:extLst>
            </p:cNvPr>
            <p:cNvSpPr txBox="1"/>
            <p:nvPr/>
          </p:nvSpPr>
          <p:spPr>
            <a:xfrm>
              <a:off x="5435187" y="8978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2ACBAE3-A40E-4CA3-8C3F-EBE091A186B9}"/>
                </a:ext>
              </a:extLst>
            </p:cNvPr>
            <p:cNvSpPr txBox="1"/>
            <p:nvPr/>
          </p:nvSpPr>
          <p:spPr>
            <a:xfrm>
              <a:off x="3772679" y="1079951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62C57E-09D5-43AF-A760-963DB44C7414}"/>
                </a:ext>
              </a:extLst>
            </p:cNvPr>
            <p:cNvSpPr txBox="1"/>
            <p:nvPr/>
          </p:nvSpPr>
          <p:spPr>
            <a:xfrm>
              <a:off x="4772827" y="143503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C684DD-57EA-4ACC-A220-D181F69D4376}"/>
                </a:ext>
              </a:extLst>
            </p:cNvPr>
            <p:cNvSpPr txBox="1"/>
            <p:nvPr/>
          </p:nvSpPr>
          <p:spPr>
            <a:xfrm rot="11815251">
              <a:off x="3784838" y="15866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DEBACA-E09D-4DF7-BF4E-5DEC4044287D}"/>
                </a:ext>
              </a:extLst>
            </p:cNvPr>
            <p:cNvSpPr txBox="1"/>
            <p:nvPr/>
          </p:nvSpPr>
          <p:spPr>
            <a:xfrm>
              <a:off x="4975458" y="1948375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CF785B-8BDF-4732-8BC9-6CCC57224406}"/>
                </a:ext>
              </a:extLst>
            </p:cNvPr>
            <p:cNvSpPr txBox="1"/>
            <p:nvPr/>
          </p:nvSpPr>
          <p:spPr>
            <a:xfrm>
              <a:off x="5991526" y="6555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BA8A66-3CB6-446B-97F6-23C2E3EC7750}"/>
                </a:ext>
              </a:extLst>
            </p:cNvPr>
            <p:cNvSpPr txBox="1"/>
            <p:nvPr/>
          </p:nvSpPr>
          <p:spPr>
            <a:xfrm>
              <a:off x="3965298" y="140625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5856BC-90FB-455D-B0B6-C940113D7B48}"/>
                </a:ext>
              </a:extLst>
            </p:cNvPr>
            <p:cNvSpPr txBox="1"/>
            <p:nvPr/>
          </p:nvSpPr>
          <p:spPr>
            <a:xfrm>
              <a:off x="5318028" y="62938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F26006-AC16-43A1-9C44-7652953B652B}"/>
                </a:ext>
              </a:extLst>
            </p:cNvPr>
            <p:cNvSpPr txBox="1"/>
            <p:nvPr/>
          </p:nvSpPr>
          <p:spPr>
            <a:xfrm>
              <a:off x="5248136" y="1299987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85BAE77-52A4-4A70-AF5F-9D3159667A47}"/>
                </a:ext>
              </a:extLst>
            </p:cNvPr>
            <p:cNvSpPr txBox="1"/>
            <p:nvPr/>
          </p:nvSpPr>
          <p:spPr>
            <a:xfrm>
              <a:off x="4458919" y="170160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90F968-2BBB-4B20-B5C3-ABF38696F06F}"/>
                </a:ext>
              </a:extLst>
            </p:cNvPr>
            <p:cNvSpPr txBox="1"/>
            <p:nvPr/>
          </p:nvSpPr>
          <p:spPr>
            <a:xfrm>
              <a:off x="5317472" y="181533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A9FCB2-6026-4084-B83E-98282DDD5FB2}"/>
                </a:ext>
              </a:extLst>
            </p:cNvPr>
            <p:cNvSpPr txBox="1"/>
            <p:nvPr/>
          </p:nvSpPr>
          <p:spPr>
            <a:xfrm>
              <a:off x="4269255" y="79218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F1332F-D173-4A77-BD65-230E4A20046F}"/>
                </a:ext>
              </a:extLst>
            </p:cNvPr>
            <p:cNvSpPr txBox="1"/>
            <p:nvPr/>
          </p:nvSpPr>
          <p:spPr>
            <a:xfrm>
              <a:off x="4830636" y="7676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BA3AFD7-A784-4FC8-863D-FF16426CE826}"/>
                </a:ext>
              </a:extLst>
            </p:cNvPr>
            <p:cNvSpPr txBox="1"/>
            <p:nvPr/>
          </p:nvSpPr>
          <p:spPr>
            <a:xfrm rot="18869111">
              <a:off x="8029398" y="1523862"/>
              <a:ext cx="357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3A66BC-601F-4CF5-8C09-521BEE28C64A}"/>
                </a:ext>
              </a:extLst>
            </p:cNvPr>
            <p:cNvSpPr txBox="1"/>
            <p:nvPr/>
          </p:nvSpPr>
          <p:spPr>
            <a:xfrm rot="18869111">
              <a:off x="8926399" y="20430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621F4FA-A9EB-40B7-82A7-9C65F900632D}"/>
                </a:ext>
              </a:extLst>
            </p:cNvPr>
            <p:cNvSpPr txBox="1"/>
            <p:nvPr/>
          </p:nvSpPr>
          <p:spPr>
            <a:xfrm rot="18869111">
              <a:off x="8073633" y="229216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67ACDFD-AF20-4B68-BEC2-9977D3A4844D}"/>
                </a:ext>
              </a:extLst>
            </p:cNvPr>
            <p:cNvSpPr txBox="1"/>
            <p:nvPr/>
          </p:nvSpPr>
          <p:spPr>
            <a:xfrm rot="18869111">
              <a:off x="8540875" y="1505123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292EE18-74FA-4291-9466-0B6BB760B659}"/>
                </a:ext>
              </a:extLst>
            </p:cNvPr>
            <p:cNvSpPr txBox="1"/>
            <p:nvPr/>
          </p:nvSpPr>
          <p:spPr>
            <a:xfrm rot="18987412">
              <a:off x="9011112" y="302346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55D2A2-CEF8-46D8-B253-A4A0912EE9CC}"/>
                </a:ext>
              </a:extLst>
            </p:cNvPr>
            <p:cNvSpPr txBox="1"/>
            <p:nvPr/>
          </p:nvSpPr>
          <p:spPr>
            <a:xfrm rot="18987412">
              <a:off x="8434574" y="273445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3A0C606-6720-41C1-B827-3E23D04C9B21}"/>
                </a:ext>
              </a:extLst>
            </p:cNvPr>
            <p:cNvSpPr txBox="1"/>
            <p:nvPr/>
          </p:nvSpPr>
          <p:spPr>
            <a:xfrm rot="18987412">
              <a:off x="8956496" y="2343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9377DCD-0203-49EB-9CA3-E4586AA0CB56}"/>
                </a:ext>
              </a:extLst>
            </p:cNvPr>
            <p:cNvSpPr txBox="1"/>
            <p:nvPr/>
          </p:nvSpPr>
          <p:spPr>
            <a:xfrm rot="18987412">
              <a:off x="9130940" y="181725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8B9AD2-456F-4F6F-B756-DA13E13CE325}"/>
                </a:ext>
              </a:extLst>
            </p:cNvPr>
            <p:cNvSpPr txBox="1"/>
            <p:nvPr/>
          </p:nvSpPr>
          <p:spPr>
            <a:xfrm rot="19637553">
              <a:off x="7575320" y="131820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8AAFFE5-6937-4E7E-B6B4-CFE4F8E00EA1}"/>
                </a:ext>
              </a:extLst>
            </p:cNvPr>
            <p:cNvSpPr txBox="1"/>
            <p:nvPr/>
          </p:nvSpPr>
          <p:spPr>
            <a:xfrm rot="19637553">
              <a:off x="8686686" y="190709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A1EF92-CBC6-49EA-88CC-A4517F1225AF}"/>
                </a:ext>
              </a:extLst>
            </p:cNvPr>
            <p:cNvSpPr txBox="1"/>
            <p:nvPr/>
          </p:nvSpPr>
          <p:spPr>
            <a:xfrm rot="19637553">
              <a:off x="7967886" y="182933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E6EF91-B7E8-49EA-8CAF-B6589004CA5D}"/>
                </a:ext>
              </a:extLst>
            </p:cNvPr>
            <p:cNvSpPr txBox="1"/>
            <p:nvPr/>
          </p:nvSpPr>
          <p:spPr>
            <a:xfrm rot="19637553">
              <a:off x="8653890" y="297705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1B8F7C1-71DD-424E-81C6-1B24C439B12E}"/>
                </a:ext>
              </a:extLst>
            </p:cNvPr>
            <p:cNvSpPr txBox="1"/>
            <p:nvPr/>
          </p:nvSpPr>
          <p:spPr>
            <a:xfrm rot="18240984">
              <a:off x="8216250" y="2803291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C0C4635-46FB-4BAD-9A98-36A8420AE5D4}"/>
                </a:ext>
              </a:extLst>
            </p:cNvPr>
            <p:cNvSpPr txBox="1"/>
            <p:nvPr/>
          </p:nvSpPr>
          <p:spPr>
            <a:xfrm rot="19444991">
              <a:off x="9171040" y="1541702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961BFC-E04B-496D-9EAA-1ABF9D93E2F5}"/>
                </a:ext>
              </a:extLst>
            </p:cNvPr>
            <p:cNvSpPr txBox="1"/>
            <p:nvPr/>
          </p:nvSpPr>
          <p:spPr>
            <a:xfrm rot="18240984">
              <a:off x="7310009" y="962175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0C27E57-518C-4B2D-8236-9BD6A339A970}"/>
                </a:ext>
              </a:extLst>
            </p:cNvPr>
            <p:cNvSpPr txBox="1"/>
            <p:nvPr/>
          </p:nvSpPr>
          <p:spPr>
            <a:xfrm rot="18240984">
              <a:off x="9096715" y="2656634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4CDF4D-5051-4685-BEAD-DBFF9D46940A}"/>
                </a:ext>
              </a:extLst>
            </p:cNvPr>
            <p:cNvSpPr txBox="1"/>
            <p:nvPr/>
          </p:nvSpPr>
          <p:spPr>
            <a:xfrm rot="20030530">
              <a:off x="9037904" y="351172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C00000"/>
                  </a:solidFill>
                </a:rPr>
                <a:t>ষ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5A48AE9-F7A4-4418-8ECF-1806CFA9C0B4}"/>
                </a:ext>
              </a:extLst>
            </p:cNvPr>
            <p:cNvSpPr txBox="1"/>
            <p:nvPr/>
          </p:nvSpPr>
          <p:spPr>
            <a:xfrm rot="19029760">
              <a:off x="9420530" y="258196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শ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8D2DAE0-793C-4E54-A472-C9185F4553B1}"/>
                </a:ext>
              </a:extLst>
            </p:cNvPr>
            <p:cNvSpPr txBox="1"/>
            <p:nvPr/>
          </p:nvSpPr>
          <p:spPr>
            <a:xfrm rot="19181606">
              <a:off x="8662046" y="2586131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5C974303-B219-4449-8CC7-C42348639E01}"/>
              </a:ext>
            </a:extLst>
          </p:cNvPr>
          <p:cNvSpPr txBox="1"/>
          <p:nvPr/>
        </p:nvSpPr>
        <p:spPr>
          <a:xfrm>
            <a:off x="1408306" y="419722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9B08AF-A37B-4C6B-A4AB-FFC659EF7CA1}"/>
              </a:ext>
            </a:extLst>
          </p:cNvPr>
          <p:cNvSpPr txBox="1"/>
          <p:nvPr/>
        </p:nvSpPr>
        <p:spPr>
          <a:xfrm>
            <a:off x="1556274" y="31451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B91138B-93F1-4F74-82BA-9B14E8EC0C31}"/>
              </a:ext>
            </a:extLst>
          </p:cNvPr>
          <p:cNvSpPr txBox="1"/>
          <p:nvPr/>
        </p:nvSpPr>
        <p:spPr>
          <a:xfrm>
            <a:off x="3015906" y="31451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3B31638-BC95-41A8-9B29-2B51B8A790D7}"/>
              </a:ext>
            </a:extLst>
          </p:cNvPr>
          <p:cNvSpPr txBox="1"/>
          <p:nvPr/>
        </p:nvSpPr>
        <p:spPr>
          <a:xfrm>
            <a:off x="4802663" y="31816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ED2ABAC-071F-4054-9CB5-F4ECD05080D9}"/>
              </a:ext>
            </a:extLst>
          </p:cNvPr>
          <p:cNvSpPr txBox="1"/>
          <p:nvPr/>
        </p:nvSpPr>
        <p:spPr>
          <a:xfrm>
            <a:off x="4848377" y="267315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222729D-DA0E-40A5-8D52-30A58358B3C6}"/>
              </a:ext>
            </a:extLst>
          </p:cNvPr>
          <p:cNvSpPr txBox="1"/>
          <p:nvPr/>
        </p:nvSpPr>
        <p:spPr>
          <a:xfrm>
            <a:off x="5034580" y="3651019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C8752E7-6C77-4FDD-8371-7046D43F8C20}"/>
              </a:ext>
            </a:extLst>
          </p:cNvPr>
          <p:cNvSpPr txBox="1"/>
          <p:nvPr/>
        </p:nvSpPr>
        <p:spPr>
          <a:xfrm>
            <a:off x="2457003" y="3682264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6CD8C0-DFAC-4B25-A954-39795B7D576B}"/>
              </a:ext>
            </a:extLst>
          </p:cNvPr>
          <p:cNvSpPr txBox="1"/>
          <p:nvPr/>
        </p:nvSpPr>
        <p:spPr>
          <a:xfrm rot="1258261">
            <a:off x="2968820" y="2748067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52CC9-FEA9-4AAC-9A53-2E7750B258E3}"/>
              </a:ext>
            </a:extLst>
          </p:cNvPr>
          <p:cNvSpPr txBox="1"/>
          <p:nvPr/>
        </p:nvSpPr>
        <p:spPr>
          <a:xfrm>
            <a:off x="2500815" y="563867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ম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92A4D6-4249-4331-9DB3-489BD6165840}"/>
              </a:ext>
            </a:extLst>
          </p:cNvPr>
          <p:cNvSpPr txBox="1"/>
          <p:nvPr/>
        </p:nvSpPr>
        <p:spPr>
          <a:xfrm>
            <a:off x="4665776" y="5206488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গ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1C422A2-B688-4824-9739-F2A77B33D319}"/>
              </a:ext>
            </a:extLst>
          </p:cNvPr>
          <p:cNvSpPr txBox="1"/>
          <p:nvPr/>
        </p:nvSpPr>
        <p:spPr>
          <a:xfrm>
            <a:off x="1977973" y="50141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খ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BDDCC8B-EC1D-42CD-BC79-67D5AFC97CA0}"/>
              </a:ext>
            </a:extLst>
          </p:cNvPr>
          <p:cNvSpPr txBox="1"/>
          <p:nvPr/>
        </p:nvSpPr>
        <p:spPr>
          <a:xfrm>
            <a:off x="3338809" y="5509616"/>
            <a:ext cx="54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ক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4A2ADB0-F2A7-4DDC-8772-39A5F62C7E30}"/>
              </a:ext>
            </a:extLst>
          </p:cNvPr>
          <p:cNvSpPr txBox="1"/>
          <p:nvPr/>
        </p:nvSpPr>
        <p:spPr>
          <a:xfrm>
            <a:off x="4760516" y="6004683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অ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0010750-7BEB-4CE4-BF47-C6B5C4BB4BAE}"/>
              </a:ext>
            </a:extLst>
          </p:cNvPr>
          <p:cNvSpPr txBox="1"/>
          <p:nvPr/>
        </p:nvSpPr>
        <p:spPr>
          <a:xfrm>
            <a:off x="6139007" y="589471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জ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B1BC5D8-E128-4C33-83D5-608041F4F7AA}"/>
              </a:ext>
            </a:extLst>
          </p:cNvPr>
          <p:cNvSpPr txBox="1"/>
          <p:nvPr/>
        </p:nvSpPr>
        <p:spPr>
          <a:xfrm>
            <a:off x="3064684" y="6004683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ন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6EEBA47-8571-46F4-A0A0-E5595E7E97C7}"/>
              </a:ext>
            </a:extLst>
          </p:cNvPr>
          <p:cNvSpPr txBox="1"/>
          <p:nvPr/>
        </p:nvSpPr>
        <p:spPr>
          <a:xfrm>
            <a:off x="2390038" y="6187098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ল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D760929-32D7-4F77-8EDB-570EB976FF5C}"/>
              </a:ext>
            </a:extLst>
          </p:cNvPr>
          <p:cNvSpPr txBox="1"/>
          <p:nvPr/>
        </p:nvSpPr>
        <p:spPr>
          <a:xfrm>
            <a:off x="3997617" y="620320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ঈ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FDFC77-31AA-4F89-86E7-2D22FFDC6939}"/>
              </a:ext>
            </a:extLst>
          </p:cNvPr>
          <p:cNvSpPr txBox="1"/>
          <p:nvPr/>
        </p:nvSpPr>
        <p:spPr>
          <a:xfrm>
            <a:off x="4137991" y="5560400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স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E2BA566-2329-414E-B26E-5DE07853C404}"/>
              </a:ext>
            </a:extLst>
          </p:cNvPr>
          <p:cNvSpPr txBox="1"/>
          <p:nvPr/>
        </p:nvSpPr>
        <p:spPr>
          <a:xfrm>
            <a:off x="5378173" y="5509616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ত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6DE67F-919E-41CF-B9C5-353A6BA1D84D}"/>
              </a:ext>
            </a:extLst>
          </p:cNvPr>
          <p:cNvSpPr txBox="1"/>
          <p:nvPr/>
        </p:nvSpPr>
        <p:spPr>
          <a:xfrm>
            <a:off x="5577754" y="6159276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ট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F52D8E8-AEC0-455F-8FBC-2180B7AFE6E6}"/>
              </a:ext>
            </a:extLst>
          </p:cNvPr>
          <p:cNvSpPr txBox="1"/>
          <p:nvPr/>
        </p:nvSpPr>
        <p:spPr>
          <a:xfrm>
            <a:off x="1877562" y="5751035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প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8D769CA-EB8C-4A5B-A97C-D52307BF4899}"/>
              </a:ext>
            </a:extLst>
          </p:cNvPr>
          <p:cNvSpPr txBox="1"/>
          <p:nvPr/>
        </p:nvSpPr>
        <p:spPr>
          <a:xfrm>
            <a:off x="6746621" y="6203202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ফ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83B54-27AF-4360-AC3C-8C3CA913DE55}"/>
              </a:ext>
            </a:extLst>
          </p:cNvPr>
          <p:cNvSpPr txBox="1"/>
          <p:nvPr/>
        </p:nvSpPr>
        <p:spPr>
          <a:xfrm>
            <a:off x="10572820" y="578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Bengali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9A5E9F3-7E09-42D3-8CA1-FF1439470325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39939A9-E079-4808-B921-747E7C0F48E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6" name="Arrow: Left 145">
              <a:extLst>
                <a:ext uri="{FF2B5EF4-FFF2-40B4-BE49-F238E27FC236}">
                  <a16:creationId xmlns:a16="http://schemas.microsoft.com/office/drawing/2014/main" id="{97376D7B-44BF-4E25-AECC-813FA25A93C2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11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3" name="Scroll: Vertical 72">
            <a:extLst>
              <a:ext uri="{FF2B5EF4-FFF2-40B4-BE49-F238E27FC236}">
                <a16:creationId xmlns:a16="http://schemas.microsoft.com/office/drawing/2014/main" id="{3B1CF7CB-57FA-4E5D-B628-AC421E03ACE3}"/>
              </a:ext>
            </a:extLst>
          </p:cNvPr>
          <p:cNvSpPr/>
          <p:nvPr/>
        </p:nvSpPr>
        <p:spPr>
          <a:xfrm>
            <a:off x="158583" y="3057446"/>
            <a:ext cx="2584450" cy="121966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শব্দ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সহজ শব্দ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গল্প</a:t>
              </a:r>
              <a:endPara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601851C-C96E-4303-B804-C22957B24AAB}"/>
              </a:ext>
            </a:extLst>
          </p:cNvPr>
          <p:cNvSpPr/>
          <p:nvPr/>
        </p:nvSpPr>
        <p:spPr>
          <a:xfrm>
            <a:off x="6085027" y="176050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A13A21-3348-4195-846F-5F5F01A24FFE}"/>
              </a:ext>
            </a:extLst>
          </p:cNvPr>
          <p:cNvSpPr/>
          <p:nvPr/>
        </p:nvSpPr>
        <p:spPr>
          <a:xfrm>
            <a:off x="9528471" y="213330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CBB079-0D4C-4003-B7B6-B1F53015312F}"/>
              </a:ext>
            </a:extLst>
          </p:cNvPr>
          <p:cNvSpPr/>
          <p:nvPr/>
        </p:nvSpPr>
        <p:spPr>
          <a:xfrm>
            <a:off x="9540738" y="307851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D2E1D3-FDA3-41A6-A58F-394C3A4EC8E0}"/>
              </a:ext>
            </a:extLst>
          </p:cNvPr>
          <p:cNvSpPr/>
          <p:nvPr/>
        </p:nvSpPr>
        <p:spPr>
          <a:xfrm>
            <a:off x="6108509" y="259507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F61DD5-037E-49CE-90F1-1F763D2B7D31}"/>
              </a:ext>
            </a:extLst>
          </p:cNvPr>
          <p:cNvSpPr/>
          <p:nvPr/>
        </p:nvSpPr>
        <p:spPr>
          <a:xfrm>
            <a:off x="6117607" y="3552693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513ABF-2AA8-46F5-A1F1-0180FEF97583}"/>
              </a:ext>
            </a:extLst>
          </p:cNvPr>
          <p:cNvSpPr/>
          <p:nvPr/>
        </p:nvSpPr>
        <p:spPr>
          <a:xfrm>
            <a:off x="6144870" y="4437167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FDB6C3-54AF-47A5-B7C7-FD9D44EE12E7}"/>
              </a:ext>
            </a:extLst>
          </p:cNvPr>
          <p:cNvSpPr/>
          <p:nvPr/>
        </p:nvSpPr>
        <p:spPr>
          <a:xfrm>
            <a:off x="6161041" y="542125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F661272-8F99-4670-9ACB-06490C2A13E1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81" name="Scroll: Horizontal 80">
              <a:extLst>
                <a:ext uri="{FF2B5EF4-FFF2-40B4-BE49-F238E27FC236}">
                  <a16:creationId xmlns:a16="http://schemas.microsoft.com/office/drawing/2014/main" id="{0112A583-E158-4BBB-9160-2D3388801522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400" b="1" dirty="0">
                  <a:solidFill>
                    <a:schemeClr val="bg1"/>
                  </a:solidFill>
                </a:rPr>
                <a:t>পড়া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82" name="Picture 81" descr="Bookworm Book Education - Free vector graphic on Pixabay">
              <a:extLst>
                <a:ext uri="{FF2B5EF4-FFF2-40B4-BE49-F238E27FC236}">
                  <a16:creationId xmlns:a16="http://schemas.microsoft.com/office/drawing/2014/main" id="{2639D06A-B675-4AD2-9141-32945987E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DE5997E-6E77-4967-AA5A-9EE9EE4ABDD9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7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6AA8D-C15A-456E-AF56-E34B3745B8F5}"/>
              </a:ext>
            </a:extLst>
          </p:cNvPr>
          <p:cNvGrpSpPr/>
          <p:nvPr/>
        </p:nvGrpSpPr>
        <p:grpSpPr>
          <a:xfrm>
            <a:off x="9568529" y="100581"/>
            <a:ext cx="2556119" cy="1880506"/>
            <a:chOff x="9635881" y="-7369"/>
            <a:chExt cx="2556119" cy="1880506"/>
          </a:xfrm>
        </p:grpSpPr>
        <p:sp>
          <p:nvSpPr>
            <p:cNvPr id="76" name="Scroll: Horizontal 75">
              <a:extLst>
                <a:ext uri="{FF2B5EF4-FFF2-40B4-BE49-F238E27FC236}">
                  <a16:creationId xmlns:a16="http://schemas.microsoft.com/office/drawing/2014/main" id="{481D5019-5B27-40AE-BE47-61938EA3FCC5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FCB7F1-78EC-49BA-BB1A-2B4139D12F6B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2</a:t>
              </a:r>
            </a:p>
          </p:txBody>
        </p:sp>
        <p:pic>
          <p:nvPicPr>
            <p:cNvPr id="78" name="Picture 77" descr="Bookworm Book Education - Free vector graphic on Pixabay">
              <a:extLst>
                <a:ext uri="{FF2B5EF4-FFF2-40B4-BE49-F238E27FC236}">
                  <a16:creationId xmlns:a16="http://schemas.microsoft.com/office/drawing/2014/main" id="{AC8C845B-95A6-4558-8572-97CBE363A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Simple words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CFCE82-2D60-4A00-9327-CD06F98B2166}"/>
              </a:ext>
            </a:extLst>
          </p:cNvPr>
          <p:cNvSpPr/>
          <p:nvPr/>
        </p:nvSpPr>
        <p:spPr>
          <a:xfrm>
            <a:off x="6047132" y="72180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49A984-4CDE-46DE-BCBD-F37B959355B4}"/>
              </a:ext>
            </a:extLst>
          </p:cNvPr>
          <p:cNvSpPr/>
          <p:nvPr/>
        </p:nvSpPr>
        <p:spPr>
          <a:xfrm>
            <a:off x="9464153" y="204066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C25048-A517-4F11-8A84-352625D76DAE}"/>
              </a:ext>
            </a:extLst>
          </p:cNvPr>
          <p:cNvSpPr/>
          <p:nvPr/>
        </p:nvSpPr>
        <p:spPr>
          <a:xfrm>
            <a:off x="6102951" y="515627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A3E25D-4715-4F4A-B7B8-875AB3A6AD16}"/>
              </a:ext>
            </a:extLst>
          </p:cNvPr>
          <p:cNvSpPr/>
          <p:nvPr/>
        </p:nvSpPr>
        <p:spPr>
          <a:xfrm>
            <a:off x="6040563" y="4265758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BFE794-9059-484E-88B5-4575BEE44F74}"/>
              </a:ext>
            </a:extLst>
          </p:cNvPr>
          <p:cNvSpPr/>
          <p:nvPr/>
        </p:nvSpPr>
        <p:spPr>
          <a:xfrm>
            <a:off x="6030961" y="3375239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87B132-A0C4-4906-AE3C-0830847281FF}"/>
              </a:ext>
            </a:extLst>
          </p:cNvPr>
          <p:cNvSpPr/>
          <p:nvPr/>
        </p:nvSpPr>
        <p:spPr>
          <a:xfrm>
            <a:off x="6030961" y="250349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C975D5-C70C-46A0-AD1E-9DFB0C3F87B0}"/>
              </a:ext>
            </a:extLst>
          </p:cNvPr>
          <p:cNvSpPr/>
          <p:nvPr/>
        </p:nvSpPr>
        <p:spPr>
          <a:xfrm>
            <a:off x="6070287" y="1627101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7D2311-83E4-445B-BCFD-FCED2ED5510E}"/>
              </a:ext>
            </a:extLst>
          </p:cNvPr>
          <p:cNvSpPr/>
          <p:nvPr/>
        </p:nvSpPr>
        <p:spPr>
          <a:xfrm>
            <a:off x="9464153" y="293613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86615D40-BE00-49BC-A82E-E09B14BFE68E}"/>
              </a:ext>
            </a:extLst>
          </p:cNvPr>
          <p:cNvSpPr/>
          <p:nvPr/>
        </p:nvSpPr>
        <p:spPr>
          <a:xfrm>
            <a:off x="342121" y="3075993"/>
            <a:ext cx="2584450" cy="15546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1806621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DDCDE23-2C6E-4E2A-83A3-244DA557B457}"/>
              </a:ext>
            </a:extLst>
          </p:cNvPr>
          <p:cNvGrpSpPr/>
          <p:nvPr/>
        </p:nvGrpSpPr>
        <p:grpSpPr>
          <a:xfrm>
            <a:off x="9635881" y="-7369"/>
            <a:ext cx="2556119" cy="1880506"/>
            <a:chOff x="9635881" y="-7369"/>
            <a:chExt cx="2556119" cy="1880506"/>
          </a:xfrm>
        </p:grpSpPr>
        <p:sp>
          <p:nvSpPr>
            <p:cNvPr id="55" name="Scroll: Horizontal 54">
              <a:extLst>
                <a:ext uri="{FF2B5EF4-FFF2-40B4-BE49-F238E27FC236}">
                  <a16:creationId xmlns:a16="http://schemas.microsoft.com/office/drawing/2014/main" id="{1141FCE6-EA69-4C76-849F-A4EA859724F1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4D75C08-CE8A-49F1-AD5D-DE488495DEC3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3</a:t>
              </a:r>
            </a:p>
          </p:txBody>
        </p:sp>
        <p:pic>
          <p:nvPicPr>
            <p:cNvPr id="59" name="Picture 58" descr="Bookworm Book Education - Free vector graphic on Pixabay">
              <a:extLst>
                <a:ext uri="{FF2B5EF4-FFF2-40B4-BE49-F238E27FC236}">
                  <a16:creationId xmlns:a16="http://schemas.microsoft.com/office/drawing/2014/main" id="{73016A63-1A45-447E-AAC6-98657A9B9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Girl Books School - Free vector graphic on Pixabay">
            <a:extLst>
              <a:ext uri="{FF2B5EF4-FFF2-40B4-BE49-F238E27FC236}">
                <a16:creationId xmlns:a16="http://schemas.microsoft.com/office/drawing/2014/main" id="{CD3B04AE-B5E9-4D60-AE21-2D19A7E3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513987"/>
            <a:ext cx="2153729" cy="43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89F030-7C1F-4297-A8C2-4ADD346CBE74}"/>
              </a:ext>
            </a:extLst>
          </p:cNvPr>
          <p:cNvGrpSpPr/>
          <p:nvPr/>
        </p:nvGrpSpPr>
        <p:grpSpPr>
          <a:xfrm>
            <a:off x="1930364" y="2476472"/>
            <a:ext cx="3580163" cy="3859246"/>
            <a:chOff x="3470345" y="739411"/>
            <a:chExt cx="3580163" cy="385924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1000CD4-0646-42EA-AA9D-72FDCE343B06}"/>
                </a:ext>
              </a:extLst>
            </p:cNvPr>
            <p:cNvSpPr/>
            <p:nvPr/>
          </p:nvSpPr>
          <p:spPr>
            <a:xfrm>
              <a:off x="3501338" y="739411"/>
              <a:ext cx="2445059" cy="92688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n-IN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“য-ফলা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 “ব-ফলা”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 “ম-ফলা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“র-ফলা”</a:t>
              </a:r>
              <a:endParaRPr lang="en-US" sz="2000" dirty="0"/>
            </a:p>
            <a:p>
              <a:pPr algn="ctr"/>
              <a:endParaRPr lang="en-US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93AC506-54FA-40A5-9B31-24FBB75FE36D}"/>
                </a:ext>
              </a:extLst>
            </p:cNvPr>
            <p:cNvSpPr/>
            <p:nvPr/>
          </p:nvSpPr>
          <p:spPr>
            <a:xfrm>
              <a:off x="3470345" y="2798641"/>
              <a:ext cx="2445058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“ক্ত</a:t>
              </a:r>
              <a:r>
                <a:rPr lang="en-US" b="1" dirty="0">
                  <a:solidFill>
                    <a:schemeClr val="bg1"/>
                  </a:solidFill>
                </a:rPr>
                <a:t>”</a:t>
              </a:r>
              <a:r>
                <a:rPr lang="bn-IN" b="1" dirty="0">
                  <a:solidFill>
                    <a:schemeClr val="bg1"/>
                  </a:solidFill>
                </a:rPr>
                <a:t>,“ত্ত”</a:t>
              </a:r>
            </a:p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“দ্ধ”,“ট্ট”</a:t>
              </a:r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EA9DFDA-8AEC-4407-B8A1-2E564AF40DAA}"/>
                </a:ext>
              </a:extLst>
            </p:cNvPr>
            <p:cNvSpPr/>
            <p:nvPr/>
          </p:nvSpPr>
          <p:spPr>
            <a:xfrm>
              <a:off x="3532331" y="1813937"/>
              <a:ext cx="2383072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“ঙ্ক”,”ঙ্গ”,”জ্ঞ”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“ঞ্চ”, “ঞ্ছ”,”ঞ্জ” </a:t>
              </a:r>
              <a:endParaRPr lang="en-US" sz="2000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A2090B8-1EC3-4CE7-8A99-F900A15A9A13}"/>
                </a:ext>
              </a:extLst>
            </p:cNvPr>
            <p:cNvSpPr/>
            <p:nvPr/>
          </p:nvSpPr>
          <p:spPr>
            <a:xfrm>
              <a:off x="5978467" y="796326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2EFE30D-06DE-4041-AC74-D37BF1413EDE}"/>
                </a:ext>
              </a:extLst>
            </p:cNvPr>
            <p:cNvSpPr/>
            <p:nvPr/>
          </p:nvSpPr>
          <p:spPr>
            <a:xfrm>
              <a:off x="5924381" y="1830230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EF7F16F-0584-49EF-AD38-2184327E1414}"/>
                </a:ext>
              </a:extLst>
            </p:cNvPr>
            <p:cNvSpPr/>
            <p:nvPr/>
          </p:nvSpPr>
          <p:spPr>
            <a:xfrm>
              <a:off x="5924381" y="2819904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300273E-6D57-4C43-B3A4-D0433B8C10AD}"/>
                </a:ext>
              </a:extLst>
            </p:cNvPr>
            <p:cNvSpPr/>
            <p:nvPr/>
          </p:nvSpPr>
          <p:spPr>
            <a:xfrm>
              <a:off x="5946397" y="3813852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E234AF-8CB9-46C6-B2DE-91DFD43F6C7B}"/>
              </a:ext>
            </a:extLst>
          </p:cNvPr>
          <p:cNvGrpSpPr/>
          <p:nvPr/>
        </p:nvGrpSpPr>
        <p:grpSpPr>
          <a:xfrm>
            <a:off x="6943067" y="3102570"/>
            <a:ext cx="2153728" cy="2239200"/>
            <a:chOff x="6691460" y="2522885"/>
            <a:chExt cx="2153728" cy="223920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32A3357-4741-440F-8296-375790BAB909}"/>
                </a:ext>
              </a:extLst>
            </p:cNvPr>
            <p:cNvSpPr/>
            <p:nvPr/>
          </p:nvSpPr>
          <p:spPr>
            <a:xfrm>
              <a:off x="6691460" y="2522885"/>
              <a:ext cx="2153728" cy="110685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More words </a:t>
              </a:r>
              <a:r>
                <a:rPr lang="bn-IN" sz="2400" b="1" dirty="0">
                  <a:solidFill>
                    <a:schemeClr val="bg1"/>
                  </a:solidFill>
                </a:rPr>
                <a:t>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24567AF-EA6F-4469-8E81-7F635A6B85BC}"/>
                </a:ext>
              </a:extLst>
            </p:cNvPr>
            <p:cNvSpPr/>
            <p:nvPr/>
          </p:nvSpPr>
          <p:spPr>
            <a:xfrm>
              <a:off x="6759194" y="3655232"/>
              <a:ext cx="2085994" cy="1106853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E2403B-8943-4686-8478-490912B1A17E}"/>
              </a:ext>
            </a:extLst>
          </p:cNvPr>
          <p:cNvGrpSpPr/>
          <p:nvPr/>
        </p:nvGrpSpPr>
        <p:grpSpPr>
          <a:xfrm>
            <a:off x="4522103" y="176043"/>
            <a:ext cx="3198524" cy="2157450"/>
            <a:chOff x="2547762" y="2208353"/>
            <a:chExt cx="3401788" cy="25678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6290B6D-AC4A-46D9-8361-6C59675992C6}"/>
                </a:ext>
              </a:extLst>
            </p:cNvPr>
            <p:cNvSpPr/>
            <p:nvPr/>
          </p:nvSpPr>
          <p:spPr>
            <a:xfrm>
              <a:off x="2547762" y="2208353"/>
              <a:ext cx="3401788" cy="25678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A5AED2A-73B8-411D-BA76-F9975064AE00}"/>
                </a:ext>
              </a:extLst>
            </p:cNvPr>
            <p:cNvSpPr/>
            <p:nvPr/>
          </p:nvSpPr>
          <p:spPr>
            <a:xfrm>
              <a:off x="2833284" y="2468713"/>
              <a:ext cx="2882858" cy="2038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যুক্তাক্ষর</a:t>
              </a:r>
              <a:endParaRPr lang="en-US" sz="4000" b="1" dirty="0"/>
            </a:p>
            <a:p>
              <a:pPr algn="ctr"/>
              <a:endParaRPr lang="en-US" sz="2400" b="1" dirty="0"/>
            </a:p>
            <a:p>
              <a:pPr algn="ctr"/>
              <a:r>
                <a:rPr lang="en-US" sz="2400" dirty="0"/>
                <a:t>Words with Combined letters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6AD56-FF10-49D5-AB99-47893E16C2A3}"/>
              </a:ext>
            </a:extLst>
          </p:cNvPr>
          <p:cNvGrpSpPr/>
          <p:nvPr/>
        </p:nvGrpSpPr>
        <p:grpSpPr>
          <a:xfrm>
            <a:off x="433694" y="89805"/>
            <a:ext cx="2445059" cy="2445059"/>
            <a:chOff x="433694" y="89805"/>
            <a:chExt cx="2445059" cy="2445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1D84B3-A525-4FAE-991F-13A5E595A167}"/>
                </a:ext>
              </a:extLst>
            </p:cNvPr>
            <p:cNvGrpSpPr/>
            <p:nvPr/>
          </p:nvGrpSpPr>
          <p:grpSpPr>
            <a:xfrm>
              <a:off x="433694" y="89805"/>
              <a:ext cx="2445059" cy="2445059"/>
              <a:chOff x="424491" y="740476"/>
              <a:chExt cx="2445059" cy="2445059"/>
            </a:xfrm>
          </p:grpSpPr>
          <p:pic>
            <p:nvPicPr>
              <p:cNvPr id="61" name="Picture 10" descr="Read Book Knowledge Study - Free image on Pixabay">
                <a:extLst>
                  <a:ext uri="{FF2B5EF4-FFF2-40B4-BE49-F238E27FC236}">
                    <a16:creationId xmlns:a16="http://schemas.microsoft.com/office/drawing/2014/main" id="{DE60A91F-90F6-4836-AC1E-98664E5876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491" y="740476"/>
                <a:ext cx="2445059" cy="244505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448B71-5CEC-492A-A53C-6BE09335187C}"/>
                  </a:ext>
                </a:extLst>
              </p:cNvPr>
              <p:cNvSpPr txBox="1"/>
              <p:nvPr/>
            </p:nvSpPr>
            <p:spPr>
              <a:xfrm>
                <a:off x="1057479" y="2289805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>
                    <a:solidFill>
                      <a:schemeClr val="bg1"/>
                    </a:solidFill>
                  </a:rPr>
                  <a:t>শব্দ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8441D6-0AAA-4472-BC03-1323F3F52F4D}"/>
                </a:ext>
              </a:extLst>
            </p:cNvPr>
            <p:cNvSpPr txBox="1"/>
            <p:nvPr/>
          </p:nvSpPr>
          <p:spPr>
            <a:xfrm>
              <a:off x="1586030" y="1873137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bg1"/>
                  </a:solidFill>
                </a:rPr>
                <a:t>জব্দ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BCD7E3-F150-4A3D-8FFB-AE9D5EF027AE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421B32-0082-48F5-B6CE-E4C3C73D1064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2DC52050-5178-4E94-9B97-892BE30EA5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D959D4C-2069-4344-A848-D9B5479892F8}"/>
              </a:ext>
            </a:extLst>
          </p:cNvPr>
          <p:cNvSpPr/>
          <p:nvPr/>
        </p:nvSpPr>
        <p:spPr>
          <a:xfrm>
            <a:off x="1948269" y="5526813"/>
            <a:ext cx="2471233" cy="8330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n-IN" b="1" dirty="0">
              <a:solidFill>
                <a:schemeClr val="bg1"/>
              </a:solidFill>
            </a:endParaRP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“ক্ষ”, “ষ্ণ”</a:t>
            </a: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“ণ্ড”, “হ্ম”</a:t>
            </a:r>
          </a:p>
          <a:p>
            <a:pPr algn="ctr"/>
            <a:endParaRPr lang="bn-IN" b="1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007B2D-EA20-42B8-9761-81B40DBF263B}"/>
              </a:ext>
            </a:extLst>
          </p:cNvPr>
          <p:cNvSpPr/>
          <p:nvPr/>
        </p:nvSpPr>
        <p:spPr>
          <a:xfrm>
            <a:off x="134171" y="12556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07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76603" y="22343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8628" y="3452184"/>
            <a:ext cx="2816783" cy="154323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1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Number Poem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35780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1-10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AF8D4B-BCE4-46E4-B791-4F5B8C55D457}"/>
              </a:ext>
            </a:extLst>
          </p:cNvPr>
          <p:cNvSpPr/>
          <p:nvPr/>
        </p:nvSpPr>
        <p:spPr>
          <a:xfrm>
            <a:off x="6034708" y="2781002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336519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11-20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EC8CD5-DB65-49B9-B6F8-8D5A77DA5620}"/>
              </a:ext>
            </a:extLst>
          </p:cNvPr>
          <p:cNvSpPr/>
          <p:nvPr/>
        </p:nvSpPr>
        <p:spPr>
          <a:xfrm>
            <a:off x="6090042" y="378468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2D27DF-9C18-4FCC-988E-01B8BC21534A}"/>
              </a:ext>
            </a:extLst>
          </p:cNvPr>
          <p:cNvSpPr/>
          <p:nvPr/>
        </p:nvSpPr>
        <p:spPr>
          <a:xfrm>
            <a:off x="7623787" y="3759493"/>
            <a:ext cx="1221634" cy="84757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3829069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ছড়ায় সংখ্যা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১-১০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</a:rPr>
              <a:t>১১-২০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438A6461-414E-4628-89E7-9533FE871C84}"/>
              </a:ext>
            </a:extLst>
          </p:cNvPr>
          <p:cNvSpPr/>
          <p:nvPr/>
        </p:nvSpPr>
        <p:spPr>
          <a:xfrm>
            <a:off x="230692" y="3636181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সংখ্যা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8B178-BA8D-4831-A915-61C45715B76D}"/>
              </a:ext>
            </a:extLst>
          </p:cNvPr>
          <p:cNvSpPr/>
          <p:nvPr/>
        </p:nvSpPr>
        <p:spPr>
          <a:xfrm>
            <a:off x="7405798" y="378467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123A26-344E-4D50-A0CF-8A31DEC343A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324A73-977F-4FAA-ADFA-8950540ECF2C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EB7F28-3224-4B8D-9463-C2DB2179BF9F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35" name="Scroll: Horizontal 34">
              <a:extLst>
                <a:ext uri="{FF2B5EF4-FFF2-40B4-BE49-F238E27FC236}">
                  <a16:creationId xmlns:a16="http://schemas.microsoft.com/office/drawing/2014/main" id="{53615C51-5F2A-4AC8-9B82-825DF08A88DF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400" b="1" dirty="0">
                  <a:solidFill>
                    <a:schemeClr val="bg1"/>
                  </a:solidFill>
                </a:rPr>
                <a:t>পড়া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Bookworm Book Education - Free vector graphic on Pixabay">
              <a:extLst>
                <a:ext uri="{FF2B5EF4-FFF2-40B4-BE49-F238E27FC236}">
                  <a16:creationId xmlns:a16="http://schemas.microsoft.com/office/drawing/2014/main" id="{FAFE340C-88B1-43C6-BD22-D3C8B1F9D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B3F707-F579-4BC4-BC28-B33301A36828}"/>
              </a:ext>
            </a:extLst>
          </p:cNvPr>
          <p:cNvSpPr/>
          <p:nvPr/>
        </p:nvSpPr>
        <p:spPr>
          <a:xfrm>
            <a:off x="6034708" y="292566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9C7DD2-E975-4DB3-A2BD-CADC65E36E1B}"/>
              </a:ext>
            </a:extLst>
          </p:cNvPr>
          <p:cNvSpPr/>
          <p:nvPr/>
        </p:nvSpPr>
        <p:spPr>
          <a:xfrm>
            <a:off x="6143579" y="398477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790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740391" y="205033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706124" y="2527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19866" y="230861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2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2DC4A-9DA8-4E75-B933-B6E4C7E356AE}"/>
              </a:ext>
            </a:extLst>
          </p:cNvPr>
          <p:cNvGrpSpPr/>
          <p:nvPr/>
        </p:nvGrpSpPr>
        <p:grpSpPr>
          <a:xfrm>
            <a:off x="4999096" y="1122260"/>
            <a:ext cx="2661776" cy="2810950"/>
            <a:chOff x="4418119" y="1087803"/>
            <a:chExt cx="2661776" cy="28109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201FC1-8B8A-420C-B2D8-3FA5E2F55F1E}"/>
                </a:ext>
              </a:extLst>
            </p:cNvPr>
            <p:cNvSpPr/>
            <p:nvPr/>
          </p:nvSpPr>
          <p:spPr>
            <a:xfrm>
              <a:off x="4443175" y="2044643"/>
              <a:ext cx="1336519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31- 40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F84B16-6F92-4193-8B18-BC6F4AC84D21}"/>
                </a:ext>
              </a:extLst>
            </p:cNvPr>
            <p:cNvGrpSpPr/>
            <p:nvPr/>
          </p:nvGrpSpPr>
          <p:grpSpPr>
            <a:xfrm>
              <a:off x="4418119" y="1087803"/>
              <a:ext cx="2661776" cy="2810950"/>
              <a:chOff x="4419230" y="1061780"/>
              <a:chExt cx="2661776" cy="281095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8433A4-533F-46DA-885B-1D03D7D6193C}"/>
                  </a:ext>
                </a:extLst>
              </p:cNvPr>
              <p:cNvSpPr/>
              <p:nvPr/>
            </p:nvSpPr>
            <p:spPr>
              <a:xfrm>
                <a:off x="4419230" y="1061780"/>
                <a:ext cx="1357802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21- 30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BAF8D4B-BCE4-46E4-B791-4F5B8C55D457}"/>
                  </a:ext>
                </a:extLst>
              </p:cNvPr>
              <p:cNvSpPr/>
              <p:nvPr/>
            </p:nvSpPr>
            <p:spPr>
              <a:xfrm>
                <a:off x="5906708" y="1061780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EEC8CD5-DB65-49B9-B6F8-8D5A77DA5620}"/>
                  </a:ext>
                </a:extLst>
              </p:cNvPr>
              <p:cNvSpPr/>
              <p:nvPr/>
            </p:nvSpPr>
            <p:spPr>
              <a:xfrm>
                <a:off x="5896230" y="204464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2735C20-85CC-4EF0-86E2-6D00358F8CF5}"/>
                  </a:ext>
                </a:extLst>
              </p:cNvPr>
              <p:cNvSpPr/>
              <p:nvPr/>
            </p:nvSpPr>
            <p:spPr>
              <a:xfrm>
                <a:off x="4443175" y="3025157"/>
                <a:ext cx="1336519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41- 50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D5EFF98-44F2-4285-8DD1-D5DEB712839C}"/>
                  </a:ext>
                </a:extLst>
              </p:cNvPr>
              <p:cNvSpPr/>
              <p:nvPr/>
            </p:nvSpPr>
            <p:spPr>
              <a:xfrm>
                <a:off x="5896230" y="300521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3832F0-1C68-449A-9E5A-EF7792999BE6}"/>
              </a:ext>
            </a:extLst>
          </p:cNvPr>
          <p:cNvSpPr/>
          <p:nvPr/>
        </p:nvSpPr>
        <p:spPr>
          <a:xfrm>
            <a:off x="4281402" y="5110635"/>
            <a:ext cx="4431286" cy="847573"/>
          </a:xfrm>
          <a:prstGeom prst="roundRect">
            <a:avLst/>
          </a:prstGeom>
          <a:solidFill>
            <a:srgbClr val="FFDB69"/>
          </a:solidFill>
          <a:ln>
            <a:solidFill>
              <a:srgbClr val="FFDB69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Time and Date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0FBC43-66E3-43B2-AF28-59C8C8C679E4}"/>
              </a:ext>
            </a:extLst>
          </p:cNvPr>
          <p:cNvSpPr/>
          <p:nvPr/>
        </p:nvSpPr>
        <p:spPr>
          <a:xfrm>
            <a:off x="4281402" y="4098136"/>
            <a:ext cx="4431286" cy="847573"/>
          </a:xfrm>
          <a:prstGeom prst="roundRect">
            <a:avLst/>
          </a:prstGeom>
          <a:solidFill>
            <a:srgbClr val="FFDB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things</a:t>
            </a:r>
          </a:p>
        </p:txBody>
      </p:sp>
    </p:spTree>
    <p:extLst>
      <p:ext uri="{BB962C8B-B14F-4D97-AF65-F5344CB8AC3E}">
        <p14:creationId xmlns:p14="http://schemas.microsoft.com/office/powerpoint/2010/main" val="751187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448392" y="2066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৪৫৬২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437048" y="259759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৪৩৬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37048" y="22960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৫৪০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929808"/>
            <a:chOff x="9635881" y="-7369"/>
            <a:chExt cx="2556119" cy="1929808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35814" y="930659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F84B16-6F92-4193-8B18-BC6F4AC84D21}"/>
              </a:ext>
            </a:extLst>
          </p:cNvPr>
          <p:cNvGrpSpPr/>
          <p:nvPr/>
        </p:nvGrpSpPr>
        <p:grpSpPr>
          <a:xfrm>
            <a:off x="4763393" y="2173810"/>
            <a:ext cx="3149970" cy="847573"/>
            <a:chOff x="3931036" y="1061780"/>
            <a:chExt cx="3149970" cy="8475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8433A4-533F-46DA-885B-1D03D7D6193C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51-100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AF8D4B-BCE4-46E4-B791-4F5B8C55D457}"/>
                </a:ext>
              </a:extLst>
            </p:cNvPr>
            <p:cNvSpPr/>
            <p:nvPr/>
          </p:nvSpPr>
          <p:spPr>
            <a:xfrm>
              <a:off x="5906708" y="1061780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49FE1-D6DB-4D05-8FA7-7DF4AB059D72}"/>
              </a:ext>
            </a:extLst>
          </p:cNvPr>
          <p:cNvGrpSpPr/>
          <p:nvPr/>
        </p:nvGrpSpPr>
        <p:grpSpPr>
          <a:xfrm>
            <a:off x="4600624" y="3390900"/>
            <a:ext cx="3729574" cy="847573"/>
            <a:chOff x="3931036" y="1061780"/>
            <a:chExt cx="2846162" cy="8475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BC8BD93-3254-4CBF-BD4B-DDC9A0C400D9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Big Numbers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22759C5-68C0-4640-A61D-E6B6D7C08B0C}"/>
                </a:ext>
              </a:extLst>
            </p:cNvPr>
            <p:cNvSpPr/>
            <p:nvPr/>
          </p:nvSpPr>
          <p:spPr>
            <a:xfrm>
              <a:off x="5881052" y="1061780"/>
              <a:ext cx="896146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08F95D-69FF-41F2-A27C-AEF3530F8FF3}"/>
              </a:ext>
            </a:extLst>
          </p:cNvPr>
          <p:cNvGrpSpPr/>
          <p:nvPr/>
        </p:nvGrpSpPr>
        <p:grpSpPr>
          <a:xfrm>
            <a:off x="4207751" y="4573735"/>
            <a:ext cx="4425488" cy="857289"/>
            <a:chOff x="3489341" y="1074090"/>
            <a:chExt cx="4425488" cy="85728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759E46A-5C54-484A-965A-A9DCE1D26E94}"/>
                </a:ext>
              </a:extLst>
            </p:cNvPr>
            <p:cNvSpPr/>
            <p:nvPr/>
          </p:nvSpPr>
          <p:spPr>
            <a:xfrm>
              <a:off x="3489341" y="1074090"/>
              <a:ext cx="3149970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Numbers in words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B989C50-ECEA-47E9-ADA8-DBB1C2F69034}"/>
                </a:ext>
              </a:extLst>
            </p:cNvPr>
            <p:cNvSpPr/>
            <p:nvPr/>
          </p:nvSpPr>
          <p:spPr>
            <a:xfrm>
              <a:off x="6740531" y="1083806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2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C948A6-D612-4647-ADF4-E65AB37D07BE}"/>
              </a:ext>
            </a:extLst>
          </p:cNvPr>
          <p:cNvGrpSpPr/>
          <p:nvPr/>
        </p:nvGrpSpPr>
        <p:grpSpPr>
          <a:xfrm>
            <a:off x="2997509" y="152793"/>
            <a:ext cx="9861466" cy="6007370"/>
            <a:chOff x="2626479" y="239663"/>
            <a:chExt cx="9861466" cy="6007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26B941-1B93-4861-97D6-35C655061FFD}"/>
                </a:ext>
              </a:extLst>
            </p:cNvPr>
            <p:cNvGrpSpPr/>
            <p:nvPr/>
          </p:nvGrpSpPr>
          <p:grpSpPr>
            <a:xfrm>
              <a:off x="2626479" y="712749"/>
              <a:ext cx="9861466" cy="5534284"/>
              <a:chOff x="2663845" y="652074"/>
              <a:chExt cx="9861466" cy="553428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FFEA388-7C53-4708-BFD1-ADA7EC8EE9C1}"/>
                  </a:ext>
                </a:extLst>
              </p:cNvPr>
              <p:cNvGrpSpPr/>
              <p:nvPr/>
            </p:nvGrpSpPr>
            <p:grpSpPr>
              <a:xfrm>
                <a:off x="5253134" y="852012"/>
                <a:ext cx="4228477" cy="5114026"/>
                <a:chOff x="5325864" y="533393"/>
                <a:chExt cx="4228477" cy="5114026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F5AA6B91-F8B9-4A4B-BA09-8AA6A80DFD3E}"/>
                    </a:ext>
                  </a:extLst>
                </p:cNvPr>
                <p:cNvSpPr/>
                <p:nvPr/>
              </p:nvSpPr>
              <p:spPr>
                <a:xfrm>
                  <a:off x="5424549" y="1832033"/>
                  <a:ext cx="3006452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Nature</a:t>
                  </a: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36497701-5FF4-4328-88DD-A3C8F0062F6A}"/>
                    </a:ext>
                  </a:extLst>
                </p:cNvPr>
                <p:cNvSpPr/>
                <p:nvPr/>
              </p:nvSpPr>
              <p:spPr>
                <a:xfrm>
                  <a:off x="6459900" y="2456945"/>
                  <a:ext cx="3073178" cy="57944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Days of the week</a:t>
                  </a:r>
                </a:p>
              </p:txBody>
            </p: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8EC726B4-FE70-48F0-BB87-67B71C5CA4EA}"/>
                    </a:ext>
                  </a:extLst>
                </p:cNvPr>
                <p:cNvSpPr/>
                <p:nvPr/>
              </p:nvSpPr>
              <p:spPr>
                <a:xfrm>
                  <a:off x="8485531" y="53339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D0FE6A8D-31E6-4629-AF50-6F3F073F93E2}"/>
                    </a:ext>
                  </a:extLst>
                </p:cNvPr>
                <p:cNvSpPr/>
                <p:nvPr/>
              </p:nvSpPr>
              <p:spPr>
                <a:xfrm>
                  <a:off x="5419887" y="3133641"/>
                  <a:ext cx="3088640" cy="53485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Color and Shape</a:t>
                  </a: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BD77EC75-9EA2-485E-8A3A-04BF0D160C91}"/>
                    </a:ext>
                  </a:extLst>
                </p:cNvPr>
                <p:cNvSpPr/>
                <p:nvPr/>
              </p:nvSpPr>
              <p:spPr>
                <a:xfrm>
                  <a:off x="5419887" y="4435769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Family</a:t>
                  </a: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FBB5F802-AA71-4335-9B00-4346AF438C7C}"/>
                    </a:ext>
                  </a:extLst>
                </p:cNvPr>
                <p:cNvSpPr/>
                <p:nvPr/>
              </p:nvSpPr>
              <p:spPr>
                <a:xfrm>
                  <a:off x="5325864" y="567110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Things in </a:t>
                  </a:r>
                  <a:r>
                    <a:rPr lang="en-US" sz="2400" b="1" dirty="0" err="1">
                      <a:solidFill>
                        <a:schemeClr val="bg1"/>
                      </a:solidFill>
                    </a:rPr>
                    <a:t>commom</a:t>
                  </a:r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E66E6E95-5F97-4F40-8448-15F2092542A4}"/>
                    </a:ext>
                  </a:extLst>
                </p:cNvPr>
                <p:cNvSpPr/>
                <p:nvPr/>
              </p:nvSpPr>
              <p:spPr>
                <a:xfrm>
                  <a:off x="6411271" y="3788154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Food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1AC77B01-98D6-4C6B-B4D7-AAC7F70F1BCF}"/>
                    </a:ext>
                  </a:extLst>
                </p:cNvPr>
                <p:cNvSpPr/>
                <p:nvPr/>
              </p:nvSpPr>
              <p:spPr>
                <a:xfrm>
                  <a:off x="6455762" y="5107436"/>
                  <a:ext cx="2969995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Body parts</a:t>
                  </a:r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3A02EA7B-3921-4662-ADE7-75D9A871E97C}"/>
                    </a:ext>
                  </a:extLst>
                </p:cNvPr>
                <p:cNvSpPr/>
                <p:nvPr/>
              </p:nvSpPr>
              <p:spPr>
                <a:xfrm>
                  <a:off x="5413492" y="510231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2909CE66-9DAD-4BD2-938D-4C93E0E4C1B0}"/>
                    </a:ext>
                  </a:extLst>
                </p:cNvPr>
                <p:cNvSpPr/>
                <p:nvPr/>
              </p:nvSpPr>
              <p:spPr>
                <a:xfrm>
                  <a:off x="8508527" y="4442667"/>
                  <a:ext cx="970715" cy="545106"/>
                </a:xfrm>
                <a:prstGeom prst="roundRect">
                  <a:avLst>
                    <a:gd name="adj" fmla="val 20090"/>
                  </a:avLst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B0887CA6-8387-4913-A0D0-2B51116A7C6D}"/>
                    </a:ext>
                  </a:extLst>
                </p:cNvPr>
                <p:cNvSpPr/>
                <p:nvPr/>
              </p:nvSpPr>
              <p:spPr>
                <a:xfrm>
                  <a:off x="5439980" y="377637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43815258-1FA8-4AAB-A482-EA89B0F69693}"/>
                    </a:ext>
                  </a:extLst>
                </p:cNvPr>
                <p:cNvSpPr/>
                <p:nvPr/>
              </p:nvSpPr>
              <p:spPr>
                <a:xfrm>
                  <a:off x="8548436" y="3134331"/>
                  <a:ext cx="100590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C8F1F2F1-47AF-475C-BF6C-2800F72395EF}"/>
                    </a:ext>
                  </a:extLst>
                </p:cNvPr>
                <p:cNvSpPr/>
                <p:nvPr/>
              </p:nvSpPr>
              <p:spPr>
                <a:xfrm>
                  <a:off x="5406828" y="2478125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7A57200A-5546-46D5-85A2-F75230E76F6C}"/>
                    </a:ext>
                  </a:extLst>
                </p:cNvPr>
                <p:cNvSpPr/>
                <p:nvPr/>
              </p:nvSpPr>
              <p:spPr>
                <a:xfrm>
                  <a:off x="8492178" y="181528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51A00D35-7B40-413F-8E86-9364887B7E68}"/>
                    </a:ext>
                  </a:extLst>
                </p:cNvPr>
                <p:cNvSpPr/>
                <p:nvPr/>
              </p:nvSpPr>
              <p:spPr>
                <a:xfrm>
                  <a:off x="5363568" y="1159862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D46615-777F-46FA-A8E8-C872C2081116}"/>
                  </a:ext>
                </a:extLst>
              </p:cNvPr>
              <p:cNvGrpSpPr/>
              <p:nvPr/>
            </p:nvGrpSpPr>
            <p:grpSpPr>
              <a:xfrm>
                <a:off x="2663845" y="652074"/>
                <a:ext cx="9861466" cy="5534284"/>
                <a:chOff x="2712555" y="565347"/>
                <a:chExt cx="9861466" cy="553428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8F09FE87-3223-4760-BDF0-041578C60516}"/>
                    </a:ext>
                  </a:extLst>
                </p:cNvPr>
                <p:cNvGrpSpPr/>
                <p:nvPr/>
              </p:nvGrpSpPr>
              <p:grpSpPr>
                <a:xfrm>
                  <a:off x="4460020" y="565347"/>
                  <a:ext cx="8114001" cy="2975906"/>
                  <a:chOff x="4058244" y="5134842"/>
                  <a:chExt cx="16360620" cy="8164922"/>
                </a:xfrm>
              </p:grpSpPr>
              <p:pic>
                <p:nvPicPr>
                  <p:cNvPr id="107" name="Picture 4" descr="1,000+ Best Free Clip Art Images, Flower, Borders &amp; More - Pixabay">
                    <a:extLst>
                      <a:ext uri="{FF2B5EF4-FFF2-40B4-BE49-F238E27FC236}">
                        <a16:creationId xmlns:a16="http://schemas.microsoft.com/office/drawing/2014/main" id="{FE53567B-3D3A-44CD-95C0-94C552D8AD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92" t="104" r="92" b="31054"/>
                  <a:stretch/>
                </p:blipFill>
                <p:spPr bwMode="auto">
                  <a:xfrm>
                    <a:off x="14199065" y="9545252"/>
                    <a:ext cx="3332783" cy="37545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4297924E-5C29-450A-BD83-704837B43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640106" y="11970645"/>
                    <a:ext cx="5778758" cy="6208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সপ্তাহে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সাত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rPr>
                      <a:t>দিন</a:t>
                    </a:r>
                    <a:endParaRPr lang="en-US" sz="1200" dirty="0">
                      <a:solidFill>
                        <a:schemeClr val="bg1"/>
                      </a:solidFill>
                      <a:latin typeface="+mj-lt"/>
                      <a:cs typeface="Ekushey Godhuli" panose="03080603080002020207" pitchFamily="66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6F6EAFF-9FB1-44BE-B7AA-E546225E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4058244" y="5134842"/>
                    <a:ext cx="1847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sz="3600" b="1" dirty="0">
                      <a:solidFill>
                        <a:srgbClr val="339933"/>
                      </a:solidFill>
                    </a:endParaRPr>
                  </a:p>
                </p:txBody>
              </p:sp>
            </p:grpSp>
            <p:grpSp>
              <p:nvGrpSpPr>
                <p:cNvPr id="2070" name="Group 2069">
                  <a:extLst>
                    <a:ext uri="{FF2B5EF4-FFF2-40B4-BE49-F238E27FC236}">
                      <a16:creationId xmlns:a16="http://schemas.microsoft.com/office/drawing/2014/main" id="{7466093A-1FFF-4B6B-9944-1D83E1BECFD0}"/>
                    </a:ext>
                  </a:extLst>
                </p:cNvPr>
                <p:cNvGrpSpPr/>
                <p:nvPr/>
              </p:nvGrpSpPr>
              <p:grpSpPr>
                <a:xfrm>
                  <a:off x="2712555" y="1737754"/>
                  <a:ext cx="7824528" cy="4361877"/>
                  <a:chOff x="2135298" y="1101030"/>
                  <a:chExt cx="7824528" cy="4361877"/>
                </a:xfrm>
              </p:grpSpPr>
              <p:pic>
                <p:nvPicPr>
                  <p:cNvPr id="1028" name="Picture 4" descr="Pencil Colors Colored - Free vector graphic on Pixabay">
                    <a:extLst>
                      <a:ext uri="{FF2B5EF4-FFF2-40B4-BE49-F238E27FC236}">
                        <a16:creationId xmlns:a16="http://schemas.microsoft.com/office/drawing/2014/main" id="{9EE38584-60AB-4674-BF0B-BD44232E84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59456" y="2174065"/>
                    <a:ext cx="1377160" cy="7662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97CB9D96-4CD8-4819-81B5-D90A42692C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85335" y="1101030"/>
                    <a:ext cx="787480" cy="9219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8" descr="Stick Figure Family Vector Clip Art | Free SVG">
                    <a:extLst>
                      <a:ext uri="{FF2B5EF4-FFF2-40B4-BE49-F238E27FC236}">
                        <a16:creationId xmlns:a16="http://schemas.microsoft.com/office/drawing/2014/main" id="{2AD74AA8-967D-4157-A060-E3501B1F56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35298" y="3215603"/>
                    <a:ext cx="2595350" cy="12660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4" name="Picture 20" descr="Public Domain Clip Art Image | Fast Food, Lunch-Dinner, Chicken Burger |  ID: 13529345425953 | PublicDomainFiles.com">
                    <a:extLst>
                      <a:ext uri="{FF2B5EF4-FFF2-40B4-BE49-F238E27FC236}">
                        <a16:creationId xmlns:a16="http://schemas.microsoft.com/office/drawing/2014/main" id="{D2652DFF-56F4-44F8-9D15-8EBDF248C0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2073" y="3021216"/>
                    <a:ext cx="794137" cy="6886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6" descr="X-ray,anatomy,bone,medical,skeleton - free image from needpix.com">
                    <a:extLst>
                      <a:ext uri="{FF2B5EF4-FFF2-40B4-BE49-F238E27FC236}">
                        <a16:creationId xmlns:a16="http://schemas.microsoft.com/office/drawing/2014/main" id="{BF42007F-0454-42E9-BA80-ED966654D3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28404" y="3826569"/>
                    <a:ext cx="1131422" cy="16363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925413-234F-43DD-BA86-FDC8EE770B79}"/>
                  </a:ext>
                </a:extLst>
              </p:cNvPr>
              <p:cNvSpPr/>
              <p:nvPr/>
            </p:nvSpPr>
            <p:spPr>
              <a:xfrm>
                <a:off x="6311477" y="1489687"/>
                <a:ext cx="3081993" cy="53471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Opposites</a:t>
                </a:r>
              </a:p>
            </p:txBody>
          </p:sp>
        </p:grpSp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569" y="239663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095" y="1027454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45781-916F-4A27-BE5B-538ABDE50994}"/>
              </a:ext>
            </a:extLst>
          </p:cNvPr>
          <p:cNvSpPr/>
          <p:nvPr/>
        </p:nvSpPr>
        <p:spPr>
          <a:xfrm>
            <a:off x="5671838" y="5979676"/>
            <a:ext cx="3081993" cy="534713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38F38-1F9D-4409-9F99-28461B0F8882}"/>
              </a:ext>
            </a:extLst>
          </p:cNvPr>
          <p:cNvSpPr/>
          <p:nvPr/>
        </p:nvSpPr>
        <p:spPr>
          <a:xfrm>
            <a:off x="8803569" y="6004297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9AC8FB1F-1E8D-433C-B1C5-F7FE24A2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34" y="5312468"/>
            <a:ext cx="1133592" cy="110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9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950894" y="152793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1D8DEE-8CD1-4054-97A3-3493AD0D6709}"/>
              </a:ext>
            </a:extLst>
          </p:cNvPr>
          <p:cNvGrpSpPr/>
          <p:nvPr/>
        </p:nvGrpSpPr>
        <p:grpSpPr>
          <a:xfrm>
            <a:off x="2470380" y="343611"/>
            <a:ext cx="9861466" cy="6007370"/>
            <a:chOff x="2997509" y="152793"/>
            <a:chExt cx="9861466" cy="60073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C948A6-D612-4647-ADF4-E65AB37D07BE}"/>
                </a:ext>
              </a:extLst>
            </p:cNvPr>
            <p:cNvGrpSpPr/>
            <p:nvPr/>
          </p:nvGrpSpPr>
          <p:grpSpPr>
            <a:xfrm>
              <a:off x="2997509" y="152793"/>
              <a:ext cx="9861466" cy="6007370"/>
              <a:chOff x="2626479" y="239663"/>
              <a:chExt cx="9861466" cy="600737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426B941-1B93-4861-97D6-35C655061FFD}"/>
                  </a:ext>
                </a:extLst>
              </p:cNvPr>
              <p:cNvGrpSpPr/>
              <p:nvPr/>
            </p:nvGrpSpPr>
            <p:grpSpPr>
              <a:xfrm>
                <a:off x="2626479" y="712749"/>
                <a:ext cx="9861466" cy="5534284"/>
                <a:chOff x="2663845" y="652074"/>
                <a:chExt cx="9861466" cy="553428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FFEA388-7C53-4708-BFD1-ADA7EC8EE9C1}"/>
                    </a:ext>
                  </a:extLst>
                </p:cNvPr>
                <p:cNvGrpSpPr/>
                <p:nvPr/>
              </p:nvGrpSpPr>
              <p:grpSpPr>
                <a:xfrm>
                  <a:off x="5253134" y="852012"/>
                  <a:ext cx="4207214" cy="5084522"/>
                  <a:chOff x="5325864" y="533393"/>
                  <a:chExt cx="4207214" cy="5084522"/>
                </a:xfrm>
              </p:grpSpPr>
              <p:sp>
                <p:nvSpPr>
                  <p:cNvPr id="75" name="Rectangle: Rounded Corners 74">
                    <a:extLst>
                      <a:ext uri="{FF2B5EF4-FFF2-40B4-BE49-F238E27FC236}">
                        <a16:creationId xmlns:a16="http://schemas.microsoft.com/office/drawing/2014/main" id="{F5AA6B91-F8B9-4A4B-BA09-8AA6A80DFD3E}"/>
                      </a:ext>
                    </a:extLst>
                  </p:cNvPr>
                  <p:cNvSpPr/>
                  <p:nvPr/>
                </p:nvSpPr>
                <p:spPr>
                  <a:xfrm>
                    <a:off x="5424549" y="1832033"/>
                    <a:ext cx="3006452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প্রকৃতি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36497701-5FF4-4328-88DD-A3C8F0062F6A}"/>
                      </a:ext>
                    </a:extLst>
                  </p:cNvPr>
                  <p:cNvSpPr/>
                  <p:nvPr/>
                </p:nvSpPr>
                <p:spPr>
                  <a:xfrm>
                    <a:off x="6459900" y="2456945"/>
                    <a:ext cx="3073178" cy="57944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সপ্তা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হে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সাত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দিন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Rectangle: Rounded Corners 63">
                    <a:extLst>
                      <a:ext uri="{FF2B5EF4-FFF2-40B4-BE49-F238E27FC236}">
                        <a16:creationId xmlns:a16="http://schemas.microsoft.com/office/drawing/2014/main" id="{8EC726B4-FE70-48F0-BB87-67B71C5CA4EA}"/>
                      </a:ext>
                    </a:extLst>
                  </p:cNvPr>
                  <p:cNvSpPr/>
                  <p:nvPr/>
                </p:nvSpPr>
                <p:spPr>
                  <a:xfrm>
                    <a:off x="8485531" y="533393"/>
                    <a:ext cx="970715" cy="545106"/>
                  </a:xfrm>
                  <a:prstGeom prst="roundRect">
                    <a:avLst/>
                  </a:prstGeom>
                  <a:solidFill>
                    <a:srgbClr val="E98B69"/>
                  </a:solidFill>
                  <a:ln>
                    <a:noFill/>
                  </a:ln>
                  <a:effectLst/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rgbClr val="94321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b="1" dirty="0"/>
                      <a:t> </a:t>
                    </a:r>
                    <a:r>
                      <a:rPr lang="bn-IN" sz="2400" b="1" dirty="0"/>
                      <a:t>প্রশ্ন</a:t>
                    </a:r>
                    <a:endParaRPr lang="en-US" sz="2400" b="1" dirty="0"/>
                  </a:p>
                </p:txBody>
              </p:sp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D0FE6A8D-31E6-4629-AF50-6F3F073F93E2}"/>
                      </a:ext>
                    </a:extLst>
                  </p:cNvPr>
                  <p:cNvSpPr/>
                  <p:nvPr/>
                </p:nvSpPr>
                <p:spPr>
                  <a:xfrm>
                    <a:off x="5419887" y="3133641"/>
                    <a:ext cx="3088640" cy="53485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রঙ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ও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আকার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BD77EC75-9EA2-485E-8A3A-04BF0D160C91}"/>
                      </a:ext>
                    </a:extLst>
                  </p:cNvPr>
                  <p:cNvSpPr/>
                  <p:nvPr/>
                </p:nvSpPr>
                <p:spPr>
                  <a:xfrm>
                    <a:off x="5363568" y="4469654"/>
                    <a:ext cx="3081993" cy="534713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পরিবার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FBB5F802-AA71-4335-9B00-4346AF438C7C}"/>
                      </a:ext>
                    </a:extLst>
                  </p:cNvPr>
                  <p:cNvSpPr/>
                  <p:nvPr/>
                </p:nvSpPr>
                <p:spPr>
                  <a:xfrm>
                    <a:off x="5325864" y="567110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আশেপাশে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দেখো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E66E6E95-5F97-4F40-8448-15F2092542A4}"/>
                      </a:ext>
                    </a:extLst>
                  </p:cNvPr>
                  <p:cNvSpPr/>
                  <p:nvPr/>
                </p:nvSpPr>
                <p:spPr>
                  <a:xfrm>
                    <a:off x="6411271" y="3788154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খাবার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8" name="Rectangle: Rounded Corners 77">
                    <a:extLst>
                      <a:ext uri="{FF2B5EF4-FFF2-40B4-BE49-F238E27FC236}">
                        <a16:creationId xmlns:a16="http://schemas.microsoft.com/office/drawing/2014/main" id="{1AC77B01-98D6-4C6B-B4D7-AAC7F70F1BCF}"/>
                      </a:ext>
                    </a:extLst>
                  </p:cNvPr>
                  <p:cNvSpPr/>
                  <p:nvPr/>
                </p:nvSpPr>
                <p:spPr>
                  <a:xfrm>
                    <a:off x="6455762" y="5107436"/>
                    <a:ext cx="2969995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নিজের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শরীর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চেনো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ADD46615-777F-46FA-A8E8-C872C2081116}"/>
                    </a:ext>
                  </a:extLst>
                </p:cNvPr>
                <p:cNvGrpSpPr/>
                <p:nvPr/>
              </p:nvGrpSpPr>
              <p:grpSpPr>
                <a:xfrm>
                  <a:off x="2663845" y="652074"/>
                  <a:ext cx="9861466" cy="5534284"/>
                  <a:chOff x="2712555" y="565347"/>
                  <a:chExt cx="9861466" cy="5534284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8F09FE87-3223-4760-BDF0-041578C60516}"/>
                      </a:ext>
                    </a:extLst>
                  </p:cNvPr>
                  <p:cNvGrpSpPr/>
                  <p:nvPr/>
                </p:nvGrpSpPr>
                <p:grpSpPr>
                  <a:xfrm>
                    <a:off x="4460020" y="565347"/>
                    <a:ext cx="8114001" cy="2975906"/>
                    <a:chOff x="4058244" y="5134842"/>
                    <a:chExt cx="16360620" cy="8164922"/>
                  </a:xfrm>
                </p:grpSpPr>
                <p:pic>
                  <p:nvPicPr>
                    <p:cNvPr id="107" name="Picture 4" descr="1,000+ Best Free Clip Art Images, Flower, Borders &amp; More - Pixabay">
                      <a:extLst>
                        <a:ext uri="{FF2B5EF4-FFF2-40B4-BE49-F238E27FC236}">
                          <a16:creationId xmlns:a16="http://schemas.microsoft.com/office/drawing/2014/main" id="{FE53567B-3D3A-44CD-95C0-94C552D8AD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92" t="104" r="92" b="31054"/>
                    <a:stretch/>
                  </p:blipFill>
                  <p:spPr bwMode="auto">
                    <a:xfrm>
                      <a:off x="14199065" y="9545252"/>
                      <a:ext cx="3332783" cy="3754512"/>
                    </a:xfrm>
                    <a:prstGeom prst="ellipse">
                      <a:avLst/>
                    </a:prstGeom>
                    <a:ln>
                      <a:noFill/>
                    </a:ln>
                    <a:effectLst>
                      <a:softEdge rad="1125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97924E-5C29-450A-BD83-704837B436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40106" y="11970645"/>
                      <a:ext cx="5778758" cy="6208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সপ্তাহে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সাত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j-lt"/>
                          <a:cs typeface="Ekushey Godhuli" panose="03080603080002020207" pitchFamily="66"/>
                        </a:rPr>
                        <a:t>দিন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96F6EAFF-9FB1-44BE-B7AA-E546225E92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58244" y="5134842"/>
                      <a:ext cx="1847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sz="3600" b="1" dirty="0">
                        <a:solidFill>
                          <a:srgbClr val="339933"/>
                        </a:solidFill>
                      </a:endParaRPr>
                    </a:p>
                  </p:txBody>
                </p:sp>
              </p:grpSp>
              <p:grpSp>
                <p:nvGrpSpPr>
                  <p:cNvPr id="2070" name="Group 2069">
                    <a:extLst>
                      <a:ext uri="{FF2B5EF4-FFF2-40B4-BE49-F238E27FC236}">
                        <a16:creationId xmlns:a16="http://schemas.microsoft.com/office/drawing/2014/main" id="{7466093A-1FFF-4B6B-9944-1D83E1BECFD0}"/>
                      </a:ext>
                    </a:extLst>
                  </p:cNvPr>
                  <p:cNvGrpSpPr/>
                  <p:nvPr/>
                </p:nvGrpSpPr>
                <p:grpSpPr>
                  <a:xfrm>
                    <a:off x="2712555" y="1737754"/>
                    <a:ext cx="7824528" cy="4361877"/>
                    <a:chOff x="2135298" y="1101030"/>
                    <a:chExt cx="7824528" cy="4361877"/>
                  </a:xfrm>
                </p:grpSpPr>
                <p:pic>
                  <p:nvPicPr>
                    <p:cNvPr id="1028" name="Picture 4" descr="Pencil Colors Colored - Free vector graphic on Pixabay">
                      <a:extLst>
                        <a:ext uri="{FF2B5EF4-FFF2-40B4-BE49-F238E27FC236}">
                          <a16:creationId xmlns:a16="http://schemas.microsoft.com/office/drawing/2014/main" id="{9EE38584-60AB-4674-BF0B-BD44232E84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59456" y="2174065"/>
                      <a:ext cx="1377160" cy="76621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0" name="Picture 16">
                      <a:extLst>
                        <a:ext uri="{FF2B5EF4-FFF2-40B4-BE49-F238E27FC236}">
                          <a16:creationId xmlns:a16="http://schemas.microsoft.com/office/drawing/2014/main" id="{97CB9D96-4CD8-4819-81B5-D90A42692C6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85335" y="1101030"/>
                      <a:ext cx="787480" cy="9219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2" name="Picture 8" descr="Stick Figure Family Vector Clip Art | Free SVG">
                      <a:extLst>
                        <a:ext uri="{FF2B5EF4-FFF2-40B4-BE49-F238E27FC236}">
                          <a16:creationId xmlns:a16="http://schemas.microsoft.com/office/drawing/2014/main" id="{2AD74AA8-967D-4157-A060-E3501B1F56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135298" y="3215603"/>
                      <a:ext cx="2595350" cy="12660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 descr="Public Domain Clip Art Image | Fast Food, Lunch-Dinner, Chicken Burger |  ID: 13529345425953 | PublicDomainFiles.com">
                      <a:extLst>
                        <a:ext uri="{FF2B5EF4-FFF2-40B4-BE49-F238E27FC236}">
                          <a16:creationId xmlns:a16="http://schemas.microsoft.com/office/drawing/2014/main" id="{D2652DFF-56F4-44F8-9D15-8EBDF248C02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912073" y="3021216"/>
                      <a:ext cx="794137" cy="6886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0" name="Picture 6" descr="X-ray,anatomy,bone,medical,skeleton - free image from needpix.com">
                      <a:extLst>
                        <a:ext uri="{FF2B5EF4-FFF2-40B4-BE49-F238E27FC236}">
                          <a16:creationId xmlns:a16="http://schemas.microsoft.com/office/drawing/2014/main" id="{BF42007F-0454-42E9-BA80-ED966654D33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28404" y="3826569"/>
                      <a:ext cx="1131422" cy="163633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F0925413-234F-43DD-BA86-FDC8EE770B79}"/>
                    </a:ext>
                  </a:extLst>
                </p:cNvPr>
                <p:cNvSpPr/>
                <p:nvPr/>
              </p:nvSpPr>
              <p:spPr>
                <a:xfrm>
                  <a:off x="6311477" y="1489687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err="1">
                      <a:solidFill>
                        <a:schemeClr val="bg1"/>
                      </a:solidFill>
                    </a:rPr>
                    <a:t>বিপরীত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" name="Picture 4" descr="House Clip Art - Free vector graphic on Pixabay">
                <a:extLst>
                  <a:ext uri="{FF2B5EF4-FFF2-40B4-BE49-F238E27FC236}">
                    <a16:creationId xmlns:a16="http://schemas.microsoft.com/office/drawing/2014/main" id="{CBFD038D-6EF5-4D71-9CDB-565C99F576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8569" y="239663"/>
                <a:ext cx="942667" cy="1220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Car Vehicle Automobile One - Free vector graphic on Pixabay">
                <a:extLst>
                  <a:ext uri="{FF2B5EF4-FFF2-40B4-BE49-F238E27FC236}">
                    <a16:creationId xmlns:a16="http://schemas.microsoft.com/office/drawing/2014/main" id="{75C21C46-77E1-4A76-A716-44E35B83C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095" y="1027454"/>
                <a:ext cx="942667" cy="472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CE49875-8384-48D7-9251-3174BA6697B9}"/>
                </a:ext>
              </a:extLst>
            </p:cNvPr>
            <p:cNvSpPr/>
            <p:nvPr/>
          </p:nvSpPr>
          <p:spPr>
            <a:xfrm>
              <a:off x="5745981" y="2772715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D3F8D-D0BC-4247-9731-1D9599E890BE}"/>
              </a:ext>
            </a:extLst>
          </p:cNvPr>
          <p:cNvGrpSpPr/>
          <p:nvPr/>
        </p:nvGrpSpPr>
        <p:grpSpPr>
          <a:xfrm>
            <a:off x="-610147" y="99710"/>
            <a:ext cx="9876133" cy="6582379"/>
            <a:chOff x="-135957" y="-46594"/>
            <a:chExt cx="9876133" cy="658237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5706F3-663C-4DA3-8B76-61C1953AA22B}"/>
                </a:ext>
              </a:extLst>
            </p:cNvPr>
            <p:cNvGrpSpPr/>
            <p:nvPr/>
          </p:nvGrpSpPr>
          <p:grpSpPr>
            <a:xfrm>
              <a:off x="-135957" y="-46594"/>
              <a:ext cx="3649973" cy="3648379"/>
              <a:chOff x="8029920" y="2599087"/>
              <a:chExt cx="3275129" cy="2787143"/>
            </a:xfrm>
          </p:grpSpPr>
          <p:sp>
            <p:nvSpPr>
              <p:cNvPr id="69" name="Scroll: Horizontal 68">
                <a:extLst>
                  <a:ext uri="{FF2B5EF4-FFF2-40B4-BE49-F238E27FC236}">
                    <a16:creationId xmlns:a16="http://schemas.microsoft.com/office/drawing/2014/main" id="{23B1D207-0297-4476-8F6A-EEA25EEDEB94}"/>
                  </a:ext>
                </a:extLst>
              </p:cNvPr>
              <p:cNvSpPr/>
              <p:nvPr/>
            </p:nvSpPr>
            <p:spPr>
              <a:xfrm>
                <a:off x="8073628" y="3250200"/>
                <a:ext cx="2900880" cy="1496660"/>
              </a:xfrm>
              <a:prstGeom prst="horizontalScroll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             </a:t>
                </a:r>
                <a:r>
                  <a:rPr lang="en-US" sz="4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শব্দভান্ডার</a:t>
                </a:r>
                <a:endParaRPr lang="en-US" sz="4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1" name="Picture 18" descr="Public Domain Clip Art Image | Illustration of a rainbow | ID:  13488732016154 | PublicDomainFiles.com">
                <a:extLst>
                  <a:ext uri="{FF2B5EF4-FFF2-40B4-BE49-F238E27FC236}">
                    <a16:creationId xmlns:a16="http://schemas.microsoft.com/office/drawing/2014/main" id="{1E8AC83B-C934-47CF-A373-4BBD5F16B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5906" y="2599087"/>
                <a:ext cx="2559143" cy="1210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0" descr="Farm Piggy Field - Free vector graphic on Pixabay">
                <a:extLst>
                  <a:ext uri="{FF2B5EF4-FFF2-40B4-BE49-F238E27FC236}">
                    <a16:creationId xmlns:a16="http://schemas.microsoft.com/office/drawing/2014/main" id="{C2F95A1C-47DF-4B7D-955C-D5A8BBD90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9920" y="4223139"/>
                <a:ext cx="1772328" cy="116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2" descr="Gray Bull Horns - Free vector graphic on Pixabay">
                <a:extLst>
                  <a:ext uri="{FF2B5EF4-FFF2-40B4-BE49-F238E27FC236}">
                    <a16:creationId xmlns:a16="http://schemas.microsoft.com/office/drawing/2014/main" id="{65EFD846-608E-4611-811F-470D9C82A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6456" y="4119373"/>
                <a:ext cx="1718654" cy="1254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6" descr="Chicks Baby Yellow - Free vector graphic on Pixabay">
                <a:extLst>
                  <a:ext uri="{FF2B5EF4-FFF2-40B4-BE49-F238E27FC236}">
                    <a16:creationId xmlns:a16="http://schemas.microsoft.com/office/drawing/2014/main" id="{895661E7-B03F-4D4E-B7DE-1B6B14EAB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3509" y="4703189"/>
                <a:ext cx="1066877" cy="574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1345781-916F-4A27-BE5B-538ABDE50994}"/>
                </a:ext>
              </a:extLst>
            </p:cNvPr>
            <p:cNvSpPr/>
            <p:nvPr/>
          </p:nvSpPr>
          <p:spPr>
            <a:xfrm>
              <a:off x="5671838" y="5979676"/>
              <a:ext cx="3081993" cy="534713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সময়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804738C-D203-4BAA-92A3-2F0F127772FF}"/>
                </a:ext>
              </a:extLst>
            </p:cNvPr>
            <p:cNvSpPr/>
            <p:nvPr/>
          </p:nvSpPr>
          <p:spPr>
            <a:xfrm>
              <a:off x="5648742" y="1469584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8086843-D1D8-43DA-B208-8CDC6081E679}"/>
                </a:ext>
              </a:extLst>
            </p:cNvPr>
            <p:cNvSpPr/>
            <p:nvPr/>
          </p:nvSpPr>
          <p:spPr>
            <a:xfrm>
              <a:off x="8726043" y="210631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7C3F999-F3B1-45FE-B2A8-FB9955E41050}"/>
                </a:ext>
              </a:extLst>
            </p:cNvPr>
            <p:cNvSpPr/>
            <p:nvPr/>
          </p:nvSpPr>
          <p:spPr>
            <a:xfrm>
              <a:off x="8769461" y="343776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9E2047-0DDE-462B-BFBA-369A8288C7FF}"/>
                </a:ext>
              </a:extLst>
            </p:cNvPr>
            <p:cNvSpPr/>
            <p:nvPr/>
          </p:nvSpPr>
          <p:spPr>
            <a:xfrm>
              <a:off x="5694788" y="4079193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83A1B8D-91BE-42E4-AF0B-38DD282D2025}"/>
                </a:ext>
              </a:extLst>
            </p:cNvPr>
            <p:cNvSpPr/>
            <p:nvPr/>
          </p:nvSpPr>
          <p:spPr>
            <a:xfrm>
              <a:off x="8750905" y="473806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16B4A5F-A94C-4D41-B25C-7271CE97DADD}"/>
                </a:ext>
              </a:extLst>
            </p:cNvPr>
            <p:cNvSpPr/>
            <p:nvPr/>
          </p:nvSpPr>
          <p:spPr>
            <a:xfrm>
              <a:off x="5734580" y="5382546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7A4FB3-1D14-4E0F-9D16-CF2F8F8D0EBE}"/>
                </a:ext>
              </a:extLst>
            </p:cNvPr>
            <p:cNvSpPr/>
            <p:nvPr/>
          </p:nvSpPr>
          <p:spPr>
            <a:xfrm>
              <a:off x="8769460" y="599067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BB3E26DC-CF4C-4B8E-927B-B82B88434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599" y="5382324"/>
              <a:ext cx="1133592" cy="110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BFA038B-A66A-4168-BB34-D426EB8E7F3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496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Color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and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Shape</a:t>
              </a: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color buttons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534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77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রঙ</a:t>
              </a:r>
              <a:endPara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ও</a:t>
              </a:r>
            </a:p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আকার</a:t>
              </a:r>
              <a:endPara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রঙের বোতাম টেপো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55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রঙ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ও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আকার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7FAB25-E866-4104-A7C8-498482019203}"/>
              </a:ext>
            </a:extLst>
          </p:cNvPr>
          <p:cNvSpPr/>
          <p:nvPr/>
        </p:nvSpPr>
        <p:spPr>
          <a:xfrm>
            <a:off x="5546951" y="520336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5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5683025" y="5253135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634D194D-8A2F-4425-A9A8-419BB164D000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5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0CD4C-AD5B-4B91-886D-64BD5F4EDAAD}"/>
              </a:ext>
            </a:extLst>
          </p:cNvPr>
          <p:cNvGrpSpPr/>
          <p:nvPr/>
        </p:nvGrpSpPr>
        <p:grpSpPr>
          <a:xfrm>
            <a:off x="9481383" y="2211019"/>
            <a:ext cx="1445569" cy="1012765"/>
            <a:chOff x="4619969" y="612924"/>
            <a:chExt cx="2907725" cy="101276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5880D-C48C-4775-BD29-EB472D69D7B8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04C380-7A2D-4881-856A-2AF2C69088C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9617018" y="345916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362" y="66440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44B16003-4D0D-429A-93D1-F0F2EEBEAF6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95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43AECF27-BF4F-41BA-A9C3-4F97A18C678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রঙ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ও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আকার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58251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E78323-0774-4794-BAA7-2A9AD1867BB4}"/>
              </a:ext>
            </a:extLst>
          </p:cNvPr>
          <p:cNvGrpSpPr/>
          <p:nvPr/>
        </p:nvGrpSpPr>
        <p:grpSpPr>
          <a:xfrm>
            <a:off x="9241788" y="2082985"/>
            <a:ext cx="1445569" cy="1012765"/>
            <a:chOff x="4619969" y="612924"/>
            <a:chExt cx="2907725" cy="101276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772C1B-5A38-4596-959C-CB9389803B7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597D575-2F8F-4C0C-BEE1-B504CFCC600E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গল্প</a:t>
              </a:r>
              <a:endPara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BEBD0-EA5E-48F9-B6F2-910904261101}"/>
              </a:ext>
            </a:extLst>
          </p:cNvPr>
          <p:cNvGrpSpPr/>
          <p:nvPr/>
        </p:nvGrpSpPr>
        <p:grpSpPr>
          <a:xfrm>
            <a:off x="9194021" y="3613666"/>
            <a:ext cx="1445569" cy="1012765"/>
            <a:chOff x="4619969" y="612924"/>
            <a:chExt cx="2907725" cy="10127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32D409-F079-4BD2-9BCE-1A23DD3C8B4A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BFFD2FB-BB7B-4374-B3AF-2613E7EE462D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ছড়া</a:t>
              </a:r>
              <a:endPara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87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890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সপ্তাহে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সাত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দিন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472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Nature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239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প্রকৃতি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829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97088" y="333051"/>
            <a:ext cx="230033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common 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" y="2504461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Things in everyday use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57854" y="284548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in a room</a:t>
            </a: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outside house</a:t>
            </a: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74172" y="284310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8797360" y="2226906"/>
            <a:ext cx="3394640" cy="433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9226475" y="4773823"/>
            <a:ext cx="1717587" cy="1915851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857646" y="1545013"/>
            <a:ext cx="4552908" cy="1451914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Lessons</a:t>
            </a: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961955" y="3307218"/>
            <a:ext cx="4589111" cy="1756155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Games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21" y="2005239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95" y="397431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4465925" y="3684070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111" y="1773888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04" y="3821384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1A7B8-516B-4720-A26B-672ADFBE6F7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A32D495-BB23-43BC-A0D3-780C2CD6D91F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9838FE60-81E0-451C-8349-4FFEFEDB6B1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6CB834C-A394-4695-827C-E883FB07C302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8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4" y="2478893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আমার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জিনিস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57854" y="284548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আমার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ঘর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ঘরের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বাইরে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CAF5914-E082-4828-AF26-8B8A22500943}"/>
              </a:ext>
            </a:extLst>
          </p:cNvPr>
          <p:cNvSpPr/>
          <p:nvPr/>
        </p:nvSpPr>
        <p:spPr>
          <a:xfrm>
            <a:off x="182751" y="397790"/>
            <a:ext cx="2797295" cy="2081103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আশেপাশে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দেখো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024957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জিনিস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75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405740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Things in everyday use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412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46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a Room</a:t>
            </a:r>
          </a:p>
        </p:txBody>
      </p:sp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460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205478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Outside house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0076B7DE-A31A-40B9-94C3-126175CF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62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ঘরের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বাইরে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3862C006-A1F1-4EF3-94D8-3E0D861C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0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166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189297" y="20455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Family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Stick Figure Family Vector Clip Art | Free SVG">
            <a:extLst>
              <a:ext uri="{FF2B5EF4-FFF2-40B4-BE49-F238E27FC236}">
                <a16:creationId xmlns:a16="http://schemas.microsoft.com/office/drawing/2014/main" id="{D0B09306-6172-4FC3-A44B-276FD90A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381"/>
          <a:stretch/>
        </p:blipFill>
        <p:spPr bwMode="auto">
          <a:xfrm>
            <a:off x="407653" y="3590364"/>
            <a:ext cx="1833805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ick Figure Family Vector Clip Art | Free SVG">
            <a:extLst>
              <a:ext uri="{FF2B5EF4-FFF2-40B4-BE49-F238E27FC236}">
                <a16:creationId xmlns:a16="http://schemas.microsoft.com/office/drawing/2014/main" id="{765959A3-BBF7-46DC-8188-82158905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4"/>
          <a:stretch/>
        </p:blipFill>
        <p:spPr bwMode="auto">
          <a:xfrm>
            <a:off x="683879" y="529224"/>
            <a:ext cx="1718467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4A23923B-D03C-40B0-9033-00D9D284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2389" y="4670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6F2FA-9F70-4A1B-86EB-2FC90FDE5A9F}"/>
              </a:ext>
            </a:extLst>
          </p:cNvPr>
          <p:cNvGrpSpPr/>
          <p:nvPr/>
        </p:nvGrpSpPr>
        <p:grpSpPr>
          <a:xfrm>
            <a:off x="4330778" y="5294301"/>
            <a:ext cx="1413862" cy="967855"/>
            <a:chOff x="5245269" y="5438833"/>
            <a:chExt cx="1413862" cy="96785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09AA93-982F-4D16-9DE8-C969045A554C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7D8400B-2438-4C49-92FC-BEB218115B8D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D770-B855-418B-96B2-2EC0FF0DD8AD}"/>
              </a:ext>
            </a:extLst>
          </p:cNvPr>
          <p:cNvGrpSpPr/>
          <p:nvPr/>
        </p:nvGrpSpPr>
        <p:grpSpPr>
          <a:xfrm>
            <a:off x="6662606" y="5294301"/>
            <a:ext cx="1413862" cy="967855"/>
            <a:chOff x="6716395" y="5432612"/>
            <a:chExt cx="1413862" cy="96785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D1BC09-0A44-4031-9ECC-B643FA9513A5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E8EDE9-3C8B-4DB8-B858-AE987C3F52FE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8F4EF8-73A0-4C16-B42E-4F955B70CF2A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676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Body parts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33A2A564-820A-4904-B572-79E5D9A3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73372"/>
            <a:ext cx="1756651" cy="254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24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74172" y="284310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8797360" y="2226906"/>
            <a:ext cx="3394640" cy="433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9226475" y="4773823"/>
            <a:ext cx="1717587" cy="1915851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857646" y="1545013"/>
            <a:ext cx="4552908" cy="1451914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400" dirty="0" err="1">
                <a:solidFill>
                  <a:schemeClr val="bg1"/>
                </a:solidFill>
              </a:rPr>
              <a:t>পাঠ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961955" y="3307218"/>
            <a:ext cx="4589111" cy="1756155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খেলা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D5AF23-60EE-45F0-8DC3-FC624B9657F0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21" y="2005239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95" y="397431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4465925" y="3684070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111" y="1773888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04" y="3821384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1A7B8-516B-4720-A26B-672ADFBE6F7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A32D495-BB23-43BC-A0D3-780C2CD6D91F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9838FE60-81E0-451C-8349-4FFEFEDB6B1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053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1503005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541464FB-7164-4F3E-A889-668CAC0E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" y="371674"/>
            <a:ext cx="2474787" cy="24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2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E00B11-F894-48A5-BA91-7C313E33632C}"/>
              </a:ext>
            </a:extLst>
          </p:cNvPr>
          <p:cNvGrpSpPr/>
          <p:nvPr/>
        </p:nvGrpSpPr>
        <p:grpSpPr>
          <a:xfrm>
            <a:off x="3764348" y="238446"/>
            <a:ext cx="4552908" cy="1697221"/>
            <a:chOff x="3805071" y="1944791"/>
            <a:chExt cx="4552908" cy="1451914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croll: Horizontal 11">
              <a:extLst>
                <a:ext uri="{FF2B5EF4-FFF2-40B4-BE49-F238E27FC236}">
                  <a16:creationId xmlns:a16="http://schemas.microsoft.com/office/drawing/2014/main" id="{C1C1A2A0-80F8-49F9-A8AE-1260E8733FB2}"/>
                </a:ext>
              </a:extLst>
            </p:cNvPr>
            <p:cNvSpPr/>
            <p:nvPr/>
          </p:nvSpPr>
          <p:spPr>
            <a:xfrm>
              <a:off x="3805071" y="1944791"/>
              <a:ext cx="4552908" cy="1451914"/>
            </a:xfrm>
            <a:prstGeom prst="horizontalScroll">
              <a:avLst/>
            </a:prstGeom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  Lessons</a:t>
              </a:r>
            </a:p>
          </p:txBody>
        </p:sp>
        <p:pic>
          <p:nvPicPr>
            <p:cNvPr id="1026" name="Picture 2" descr="Book | Free Stock Photo | Illustration of an open book | # 14392">
              <a:extLst>
                <a:ext uri="{FF2B5EF4-FFF2-40B4-BE49-F238E27FC236}">
                  <a16:creationId xmlns:a16="http://schemas.microsoft.com/office/drawing/2014/main" id="{C0BAD164-8FBE-44CB-8EFC-D445B1D8D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977" y="2348847"/>
              <a:ext cx="1262743" cy="614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encil | Free Stock Photo | Illustration of a pencil | # 14189">
              <a:extLst>
                <a:ext uri="{FF2B5EF4-FFF2-40B4-BE49-F238E27FC236}">
                  <a16:creationId xmlns:a16="http://schemas.microsoft.com/office/drawing/2014/main" id="{A3BD5984-78E4-48B5-A7F7-99559CD19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2859" y="2056511"/>
              <a:ext cx="677541" cy="84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053111" y="1938822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Writing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2285271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36997" y="4558911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Pronunciation</a:t>
            </a: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C2038D-0383-4DA6-AE01-4C5B4F6CD63C}"/>
              </a:ext>
            </a:extLst>
          </p:cNvPr>
          <p:cNvGrpSpPr/>
          <p:nvPr/>
        </p:nvGrpSpPr>
        <p:grpSpPr>
          <a:xfrm>
            <a:off x="8511867" y="2712763"/>
            <a:ext cx="3078195" cy="2787143"/>
            <a:chOff x="8029920" y="2599087"/>
            <a:chExt cx="3078195" cy="2787143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9AE4200E-E4BF-48A7-BCC8-A6DDD7E07E49}"/>
                </a:ext>
              </a:extLst>
            </p:cNvPr>
            <p:cNvSpPr/>
            <p:nvPr/>
          </p:nvSpPr>
          <p:spPr>
            <a:xfrm>
              <a:off x="8745905" y="3168992"/>
              <a:ext cx="1934535" cy="1496660"/>
            </a:xfrm>
            <a:prstGeom prst="horizontalScroll">
              <a:avLst>
                <a:gd name="adj" fmla="val 11987"/>
              </a:avLst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  <a:r>
                <a:rPr lang="en-US" sz="24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1042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8057ADF0-7FB8-4045-A1AF-1B689B1F0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162085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Farm Piggy Field - Free vector graphic on Pixabay">
              <a:extLst>
                <a:ext uri="{FF2B5EF4-FFF2-40B4-BE49-F238E27FC236}">
                  <a16:creationId xmlns:a16="http://schemas.microsoft.com/office/drawing/2014/main" id="{59AF3180-E976-437C-AC29-F4AC6D45C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Gray Bull Horns - Free vector graphic on Pixabay">
              <a:extLst>
                <a:ext uri="{FF2B5EF4-FFF2-40B4-BE49-F238E27FC236}">
                  <a16:creationId xmlns:a16="http://schemas.microsoft.com/office/drawing/2014/main" id="{B7A4BD44-2BA1-4D47-B454-A0E002430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9461" y="3914289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4A983F61-00CB-4FD6-92BB-97B7BCC40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CBF4D3-F10C-46CA-8A27-3E5B2AE353B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870713-5329-45D3-A332-CAD5FA9E0FA1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6E08C7A5-A08D-4003-B359-57C5B885BF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5690993A-1C69-40F0-95F9-0037B439D1F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5E3BDD8E-C50F-B568-C904-C148FE051A73}"/>
              </a:ext>
            </a:extLst>
          </p:cNvPr>
          <p:cNvSpPr/>
          <p:nvPr/>
        </p:nvSpPr>
        <p:spPr>
          <a:xfrm>
            <a:off x="1140863" y="3316093"/>
            <a:ext cx="1748622" cy="146323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cs typeface="Kalpurush" panose="02000600000000000000" pitchFamily="2" charset="0"/>
              </a:rPr>
              <a:t>Speaking</a:t>
            </a:r>
          </a:p>
        </p:txBody>
      </p:sp>
      <p:pic>
        <p:nvPicPr>
          <p:cNvPr id="8" name="Picture 2" descr="Clip Art Girl Talking Clipart - Girl Boy Talking Clipart, HD Png Download -  kindpng">
            <a:extLst>
              <a:ext uri="{FF2B5EF4-FFF2-40B4-BE49-F238E27FC236}">
                <a16:creationId xmlns:a16="http://schemas.microsoft.com/office/drawing/2014/main" id="{3C331632-F1F9-1D42-24E7-61B1EADA3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9186" y1="22603" x2="39186" y2="22603"/>
                        <a14:foregroundMark x1="31047" y1="64384" x2="31047" y2="64384"/>
                        <a14:foregroundMark x1="28605" y1="75114" x2="28605" y2="75114"/>
                        <a14:foregroundMark x1="27558" y1="83562" x2="27558" y2="83562"/>
                        <a14:foregroundMark x1="27326" y1="86986" x2="27326" y2="86986"/>
                        <a14:foregroundMark x1="23023" y1="85388" x2="23023" y2="85388"/>
                        <a14:foregroundMark x1="21279" y1="86530" x2="21279" y2="86530"/>
                        <a14:foregroundMark x1="22558" y1="86530" x2="22558" y2="86530"/>
                        <a14:foregroundMark x1="23372" y1="86986" x2="23372" y2="86986"/>
                        <a14:foregroundMark x1="23837" y1="86986" x2="23837" y2="86986"/>
                        <a14:foregroundMark x1="62791" y1="86530" x2="62791" y2="86530"/>
                        <a14:foregroundMark x1="62674" y1="86758" x2="62674" y2="86758"/>
                        <a14:foregroundMark x1="60814" y1="86758" x2="60814" y2="86758"/>
                        <a14:foregroundMark x1="60698" y1="87443" x2="60698" y2="87443"/>
                        <a14:foregroundMark x1="21977" y1="87215" x2="21977" y2="87215"/>
                        <a14:foregroundMark x1="20349" y1="87215" x2="20349" y2="87215"/>
                        <a14:foregroundMark x1="19070" y1="87443" x2="19070" y2="87443"/>
                        <a14:foregroundMark x1="18140" y1="87443" x2="18140" y2="87443"/>
                        <a14:foregroundMark x1="18023" y1="87443" x2="18023" y2="87443"/>
                        <a14:foregroundMark x1="17442" y1="86986" x2="17442" y2="86986"/>
                        <a14:foregroundMark x1="30465" y1="88584" x2="30465" y2="88584"/>
                        <a14:foregroundMark x1="26047" y1="88813" x2="26047" y2="88813"/>
                        <a14:foregroundMark x1="26860" y1="88813" x2="26860" y2="88813"/>
                        <a14:foregroundMark x1="28256" y1="89269" x2="28256" y2="89269"/>
                        <a14:foregroundMark x1="27558" y1="89498" x2="27558" y2="89498"/>
                        <a14:foregroundMark x1="29651" y1="87900" x2="29651" y2="87900"/>
                        <a14:foregroundMark x1="33488" y1="87215" x2="33488" y2="87215"/>
                        <a14:foregroundMark x1="33023" y1="89269" x2="33023" y2="89269"/>
                        <a14:foregroundMark x1="37093" y1="89041" x2="37093" y2="89041"/>
                        <a14:foregroundMark x1="34302" y1="89041" x2="34302" y2="89041"/>
                        <a14:foregroundMark x1="35233" y1="89269" x2="35233" y2="89269"/>
                        <a14:foregroundMark x1="36744" y1="89269" x2="36744" y2="89269"/>
                        <a14:foregroundMark x1="36279" y1="89269" x2="36279" y2="89269"/>
                        <a14:foregroundMark x1="37209" y1="89269" x2="37209" y2="89269"/>
                        <a14:foregroundMark x1="38488" y1="89041" x2="38488" y2="89041"/>
                        <a14:foregroundMark x1="39651" y1="88584" x2="39651" y2="88584"/>
                        <a14:foregroundMark x1="41163" y1="88584" x2="41163" y2="88584"/>
                        <a14:foregroundMark x1="41977" y1="88584" x2="41977" y2="88584"/>
                        <a14:foregroundMark x1="42674" y1="87900" x2="42674" y2="87900"/>
                        <a14:foregroundMark x1="37674" y1="86301" x2="37674" y2="86301"/>
                        <a14:foregroundMark x1="37442" y1="85388" x2="37442" y2="85388"/>
                        <a14:foregroundMark x1="38023" y1="85845" x2="38023" y2="85845"/>
                        <a14:foregroundMark x1="42907" y1="87215" x2="42907" y2="87215"/>
                        <a14:foregroundMark x1="61744" y1="87215" x2="61744" y2="87215"/>
                        <a14:foregroundMark x1="62209" y1="86301" x2="62209" y2="86301"/>
                        <a14:foregroundMark x1="60233" y1="86986" x2="60233" y2="86986"/>
                        <a14:foregroundMark x1="59535" y1="87671" x2="59535" y2="87671"/>
                        <a14:foregroundMark x1="58837" y1="88128" x2="58837" y2="88128"/>
                        <a14:foregroundMark x1="62558" y1="89498" x2="62791" y2="89498"/>
                        <a14:foregroundMark x1="65581" y1="88813" x2="65581" y2="88813"/>
                        <a14:foregroundMark x1="67558" y1="88128" x2="67558" y2="88128"/>
                        <a14:foregroundMark x1="68605" y1="88128" x2="68605" y2="88128"/>
                        <a14:foregroundMark x1="71628" y1="88356" x2="71628" y2="88356"/>
                        <a14:foregroundMark x1="72093" y1="87900" x2="72093" y2="87900"/>
                        <a14:foregroundMark x1="74419" y1="87900" x2="74419" y2="87900"/>
                        <a14:foregroundMark x1="76047" y1="87671" x2="76047" y2="87671"/>
                        <a14:foregroundMark x1="78605" y1="87671" x2="78605" y2="87671"/>
                        <a14:foregroundMark x1="79186" y1="87443" x2="79186" y2="87443"/>
                        <a14:foregroundMark x1="80349" y1="86530" x2="80349" y2="86530"/>
                        <a14:foregroundMark x1="80930" y1="86530" x2="80930" y2="86530"/>
                        <a14:foregroundMark x1="81628" y1="86530" x2="81628" y2="86530"/>
                        <a14:foregroundMark x1="82674" y1="86301" x2="82674" y2="86301"/>
                        <a14:foregroundMark x1="82907" y1="86530" x2="82907" y2="86530"/>
                        <a14:foregroundMark x1="24535" y1="65982" x2="24535" y2="65982"/>
                        <a14:foregroundMark x1="29419" y1="62100" x2="29419" y2="62100"/>
                        <a14:foregroundMark x1="26628" y1="81963" x2="26628" y2="81963"/>
                        <a14:backgroundMark x1="38256" y1="58219" x2="38256" y2="58219"/>
                        <a14:backgroundMark x1="62209" y1="56164" x2="62209" y2="56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1" r="8818"/>
          <a:stretch/>
        </p:blipFill>
        <p:spPr bwMode="auto">
          <a:xfrm>
            <a:off x="1845939" y="3999154"/>
            <a:ext cx="2484465" cy="16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40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23844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400" dirty="0" err="1">
                <a:solidFill>
                  <a:schemeClr val="bg1"/>
                </a:solidFill>
              </a:rPr>
              <a:t>পাঠ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71076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36904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141280" y="1981664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লেখা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88" y="2407990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56927" y="4622214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endParaRPr lang="bn-IN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উচ্চারণ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E104976C-3A9F-4E56-9A85-CE084AD3C74A}"/>
              </a:ext>
            </a:extLst>
          </p:cNvPr>
          <p:cNvSpPr/>
          <p:nvPr/>
        </p:nvSpPr>
        <p:spPr>
          <a:xfrm>
            <a:off x="1140863" y="3316093"/>
            <a:ext cx="1748622" cy="146323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বলা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9AE4200E-E4BF-48A7-BCC8-A6DDD7E07E49}"/>
              </a:ext>
            </a:extLst>
          </p:cNvPr>
          <p:cNvSpPr/>
          <p:nvPr/>
        </p:nvSpPr>
        <p:spPr>
          <a:xfrm>
            <a:off x="9218494" y="3431351"/>
            <a:ext cx="1934535" cy="1496660"/>
          </a:xfrm>
          <a:prstGeom prst="horizontalScroll">
            <a:avLst>
              <a:gd name="adj" fmla="val 11987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endParaRPr lang="bn-IN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42" name="Picture 18" descr="Public Domain Clip Art Image | Illustration of a rainbow | ID:  13488732016154 | PublicDomainFiles.com">
            <a:extLst>
              <a:ext uri="{FF2B5EF4-FFF2-40B4-BE49-F238E27FC236}">
                <a16:creationId xmlns:a16="http://schemas.microsoft.com/office/drawing/2014/main" id="{8057ADF0-7FB8-4045-A1AF-1B689B1F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495" y="2861446"/>
            <a:ext cx="2162085" cy="12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arm Piggy Field - Free vector graphic on Pixabay">
            <a:extLst>
              <a:ext uri="{FF2B5EF4-FFF2-40B4-BE49-F238E27FC236}">
                <a16:creationId xmlns:a16="http://schemas.microsoft.com/office/drawing/2014/main" id="{59AF3180-E976-437C-AC29-F4AC6D45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509" y="4485498"/>
            <a:ext cx="1772328" cy="11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ray Bull Horns - Free vector graphic on Pixabay">
            <a:extLst>
              <a:ext uri="{FF2B5EF4-FFF2-40B4-BE49-F238E27FC236}">
                <a16:creationId xmlns:a16="http://schemas.microsoft.com/office/drawing/2014/main" id="{B7A4BD44-2BA1-4D47-B454-A0E00243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50" y="4176648"/>
            <a:ext cx="1718654" cy="12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hicks Baby Yellow - Free vector graphic on Pixabay">
            <a:extLst>
              <a:ext uri="{FF2B5EF4-FFF2-40B4-BE49-F238E27FC236}">
                <a16:creationId xmlns:a16="http://schemas.microsoft.com/office/drawing/2014/main" id="{4A983F61-00CB-4FD6-92BB-97B7BCC4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098" y="4965548"/>
            <a:ext cx="1066877" cy="5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CCBF4D3-F10C-46CA-8A27-3E5B2AE353B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870713-5329-45D3-A332-CAD5FA9E0FA1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6E08C7A5-A08D-4003-B359-57C5B885BF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E661F0D-BA07-4556-B697-6F61BFA125A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pic>
        <p:nvPicPr>
          <p:cNvPr id="9" name="Picture 2" descr="Clip Art Girl Talking Clipart - Girl Boy Talking Clipart, HD Png Download -  kindpng">
            <a:extLst>
              <a:ext uri="{FF2B5EF4-FFF2-40B4-BE49-F238E27FC236}">
                <a16:creationId xmlns:a16="http://schemas.microsoft.com/office/drawing/2014/main" id="{D77779BF-9004-CAB1-F51A-30D54CEB5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9186" y1="22603" x2="39186" y2="22603"/>
                        <a14:foregroundMark x1="31047" y1="64384" x2="31047" y2="64384"/>
                        <a14:foregroundMark x1="28605" y1="75114" x2="28605" y2="75114"/>
                        <a14:foregroundMark x1="27558" y1="83562" x2="27558" y2="83562"/>
                        <a14:foregroundMark x1="27326" y1="86986" x2="27326" y2="86986"/>
                        <a14:foregroundMark x1="23023" y1="85388" x2="23023" y2="85388"/>
                        <a14:foregroundMark x1="21279" y1="86530" x2="21279" y2="86530"/>
                        <a14:foregroundMark x1="22558" y1="86530" x2="22558" y2="86530"/>
                        <a14:foregroundMark x1="23372" y1="86986" x2="23372" y2="86986"/>
                        <a14:foregroundMark x1="23837" y1="86986" x2="23837" y2="86986"/>
                        <a14:foregroundMark x1="62791" y1="86530" x2="62791" y2="86530"/>
                        <a14:foregroundMark x1="62674" y1="86758" x2="62674" y2="86758"/>
                        <a14:foregroundMark x1="60814" y1="86758" x2="60814" y2="86758"/>
                        <a14:foregroundMark x1="60698" y1="87443" x2="60698" y2="87443"/>
                        <a14:foregroundMark x1="21977" y1="87215" x2="21977" y2="87215"/>
                        <a14:foregroundMark x1="20349" y1="87215" x2="20349" y2="87215"/>
                        <a14:foregroundMark x1="19070" y1="87443" x2="19070" y2="87443"/>
                        <a14:foregroundMark x1="18140" y1="87443" x2="18140" y2="87443"/>
                        <a14:foregroundMark x1="18023" y1="87443" x2="18023" y2="87443"/>
                        <a14:foregroundMark x1="17442" y1="86986" x2="17442" y2="86986"/>
                        <a14:foregroundMark x1="30465" y1="88584" x2="30465" y2="88584"/>
                        <a14:foregroundMark x1="26047" y1="88813" x2="26047" y2="88813"/>
                        <a14:foregroundMark x1="26860" y1="88813" x2="26860" y2="88813"/>
                        <a14:foregroundMark x1="28256" y1="89269" x2="28256" y2="89269"/>
                        <a14:foregroundMark x1="27558" y1="89498" x2="27558" y2="89498"/>
                        <a14:foregroundMark x1="29651" y1="87900" x2="29651" y2="87900"/>
                        <a14:foregroundMark x1="33488" y1="87215" x2="33488" y2="87215"/>
                        <a14:foregroundMark x1="33023" y1="89269" x2="33023" y2="89269"/>
                        <a14:foregroundMark x1="37093" y1="89041" x2="37093" y2="89041"/>
                        <a14:foregroundMark x1="34302" y1="89041" x2="34302" y2="89041"/>
                        <a14:foregroundMark x1="35233" y1="89269" x2="35233" y2="89269"/>
                        <a14:foregroundMark x1="36744" y1="89269" x2="36744" y2="89269"/>
                        <a14:foregroundMark x1="36279" y1="89269" x2="36279" y2="89269"/>
                        <a14:foregroundMark x1="37209" y1="89269" x2="37209" y2="89269"/>
                        <a14:foregroundMark x1="38488" y1="89041" x2="38488" y2="89041"/>
                        <a14:foregroundMark x1="39651" y1="88584" x2="39651" y2="88584"/>
                        <a14:foregroundMark x1="41163" y1="88584" x2="41163" y2="88584"/>
                        <a14:foregroundMark x1="41977" y1="88584" x2="41977" y2="88584"/>
                        <a14:foregroundMark x1="42674" y1="87900" x2="42674" y2="87900"/>
                        <a14:foregroundMark x1="37674" y1="86301" x2="37674" y2="86301"/>
                        <a14:foregroundMark x1="37442" y1="85388" x2="37442" y2="85388"/>
                        <a14:foregroundMark x1="38023" y1="85845" x2="38023" y2="85845"/>
                        <a14:foregroundMark x1="42907" y1="87215" x2="42907" y2="87215"/>
                        <a14:foregroundMark x1="61744" y1="87215" x2="61744" y2="87215"/>
                        <a14:foregroundMark x1="62209" y1="86301" x2="62209" y2="86301"/>
                        <a14:foregroundMark x1="60233" y1="86986" x2="60233" y2="86986"/>
                        <a14:foregroundMark x1="59535" y1="87671" x2="59535" y2="87671"/>
                        <a14:foregroundMark x1="58837" y1="88128" x2="58837" y2="88128"/>
                        <a14:foregroundMark x1="62558" y1="89498" x2="62791" y2="89498"/>
                        <a14:foregroundMark x1="65581" y1="88813" x2="65581" y2="88813"/>
                        <a14:foregroundMark x1="67558" y1="88128" x2="67558" y2="88128"/>
                        <a14:foregroundMark x1="68605" y1="88128" x2="68605" y2="88128"/>
                        <a14:foregroundMark x1="71628" y1="88356" x2="71628" y2="88356"/>
                        <a14:foregroundMark x1="72093" y1="87900" x2="72093" y2="87900"/>
                        <a14:foregroundMark x1="74419" y1="87900" x2="74419" y2="87900"/>
                        <a14:foregroundMark x1="76047" y1="87671" x2="76047" y2="87671"/>
                        <a14:foregroundMark x1="78605" y1="87671" x2="78605" y2="87671"/>
                        <a14:foregroundMark x1="79186" y1="87443" x2="79186" y2="87443"/>
                        <a14:foregroundMark x1="80349" y1="86530" x2="80349" y2="86530"/>
                        <a14:foregroundMark x1="80930" y1="86530" x2="80930" y2="86530"/>
                        <a14:foregroundMark x1="81628" y1="86530" x2="81628" y2="86530"/>
                        <a14:foregroundMark x1="82674" y1="86301" x2="82674" y2="86301"/>
                        <a14:foregroundMark x1="82907" y1="86530" x2="82907" y2="86530"/>
                        <a14:foregroundMark x1="24535" y1="65982" x2="24535" y2="65982"/>
                        <a14:foregroundMark x1="29419" y1="62100" x2="29419" y2="62100"/>
                        <a14:foregroundMark x1="26628" y1="81963" x2="26628" y2="81963"/>
                        <a14:backgroundMark x1="38256" y1="58219" x2="38256" y2="58219"/>
                        <a14:backgroundMark x1="62209" y1="56164" x2="62209" y2="56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1" r="8818"/>
          <a:stretch/>
        </p:blipFill>
        <p:spPr bwMode="auto">
          <a:xfrm>
            <a:off x="1845939" y="3999154"/>
            <a:ext cx="2484465" cy="16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6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233950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395159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1765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4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Scroll: Vertical 38">
            <a:extLst>
              <a:ext uri="{FF2B5EF4-FFF2-40B4-BE49-F238E27FC236}">
                <a16:creationId xmlns:a16="http://schemas.microsoft.com/office/drawing/2014/main" id="{624DD700-2118-4ED7-9AE6-73F31B5B37A2}"/>
              </a:ext>
            </a:extLst>
          </p:cNvPr>
          <p:cNvSpPr/>
          <p:nvPr/>
        </p:nvSpPr>
        <p:spPr>
          <a:xfrm>
            <a:off x="316435" y="2557951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29050-04EB-440C-BE94-6A80BC526112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147" name="Scroll: Horizontal 146">
              <a:extLst>
                <a:ext uri="{FF2B5EF4-FFF2-40B4-BE49-F238E27FC236}">
                  <a16:creationId xmlns:a16="http://schemas.microsoft.com/office/drawing/2014/main" id="{FD4D4683-DF5E-426B-B569-B36CBB7065BD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pic>
          <p:nvPicPr>
            <p:cNvPr id="146" name="Picture 145" descr="Bookworm Book Education - Free vector graphic on Pixabay">
              <a:extLst>
                <a:ext uri="{FF2B5EF4-FFF2-40B4-BE49-F238E27FC236}">
                  <a16:creationId xmlns:a16="http://schemas.microsoft.com/office/drawing/2014/main" id="{39AD8A75-9861-406A-A648-8D411AB4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38AB058-2C76-4E77-82D0-9AACBF15A097}"/>
              </a:ext>
            </a:extLst>
          </p:cNvPr>
          <p:cNvSpPr/>
          <p:nvPr/>
        </p:nvSpPr>
        <p:spPr>
          <a:xfrm>
            <a:off x="4003185" y="3295090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3BB38F0-00B9-44DE-A9BE-5973296C1FE6}"/>
              </a:ext>
            </a:extLst>
          </p:cNvPr>
          <p:cNvSpPr/>
          <p:nvPr/>
        </p:nvSpPr>
        <p:spPr>
          <a:xfrm>
            <a:off x="8240671" y="2379353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56BEE63-0824-47F9-8103-C9BE68CD5990}"/>
              </a:ext>
            </a:extLst>
          </p:cNvPr>
          <p:cNvSpPr/>
          <p:nvPr/>
        </p:nvSpPr>
        <p:spPr>
          <a:xfrm>
            <a:off x="8240671" y="328164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10ED97D-49F3-491C-92DA-78C3A8B2D465}"/>
              </a:ext>
            </a:extLst>
          </p:cNvPr>
          <p:cNvSpPr/>
          <p:nvPr/>
        </p:nvSpPr>
        <p:spPr>
          <a:xfrm>
            <a:off x="8240671" y="4183935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826F717-930D-4939-919B-0D6D073340CD}"/>
              </a:ext>
            </a:extLst>
          </p:cNvPr>
          <p:cNvSpPr/>
          <p:nvPr/>
        </p:nvSpPr>
        <p:spPr>
          <a:xfrm>
            <a:off x="8240671" y="5086226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444380-7551-45D8-AA74-3BD0A0020882}"/>
              </a:ext>
            </a:extLst>
          </p:cNvPr>
          <p:cNvSpPr/>
          <p:nvPr/>
        </p:nvSpPr>
        <p:spPr>
          <a:xfrm>
            <a:off x="9717333" y="237868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A2AD17-D5AF-41BA-B66B-BDD12054D4FE}"/>
              </a:ext>
            </a:extLst>
          </p:cNvPr>
          <p:cNvSpPr/>
          <p:nvPr/>
        </p:nvSpPr>
        <p:spPr>
          <a:xfrm>
            <a:off x="9728737" y="329509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39B22C-9AAF-4A9E-AE7A-5D2D733B4F9E}"/>
              </a:ext>
            </a:extLst>
          </p:cNvPr>
          <p:cNvSpPr/>
          <p:nvPr/>
        </p:nvSpPr>
        <p:spPr>
          <a:xfrm>
            <a:off x="9750055" y="419441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E75FED-CBC9-4AAE-A247-39EBFF93023E}"/>
              </a:ext>
            </a:extLst>
          </p:cNvPr>
          <p:cNvSpPr/>
          <p:nvPr/>
        </p:nvSpPr>
        <p:spPr>
          <a:xfrm>
            <a:off x="9752417" y="5054841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94C5F0-3719-4BCF-B0FA-3D8C5BB12D6A}"/>
              </a:ext>
            </a:extLst>
          </p:cNvPr>
          <p:cNvSpPr/>
          <p:nvPr/>
        </p:nvSpPr>
        <p:spPr>
          <a:xfrm>
            <a:off x="10959519" y="94071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30217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29050-04EB-440C-BE94-6A80BC526112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147" name="Scroll: Horizontal 146">
              <a:extLst>
                <a:ext uri="{FF2B5EF4-FFF2-40B4-BE49-F238E27FC236}">
                  <a16:creationId xmlns:a16="http://schemas.microsoft.com/office/drawing/2014/main" id="{FD4D4683-DF5E-426B-B569-B36CBB7065BD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400" b="1" dirty="0">
                  <a:solidFill>
                    <a:schemeClr val="bg1"/>
                  </a:solidFill>
                </a:rPr>
                <a:t>পড়া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46" name="Picture 145" descr="Bookworm Book Education - Free vector graphic on Pixabay">
              <a:extLst>
                <a:ext uri="{FF2B5EF4-FFF2-40B4-BE49-F238E27FC236}">
                  <a16:creationId xmlns:a16="http://schemas.microsoft.com/office/drawing/2014/main" id="{39AD8A75-9861-406A-A648-8D411AB4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F1EA570D-8644-4C95-B00E-121A27DBFE51}"/>
              </a:ext>
            </a:extLst>
          </p:cNvPr>
          <p:cNvSpPr/>
          <p:nvPr/>
        </p:nvSpPr>
        <p:spPr>
          <a:xfrm>
            <a:off x="302704" y="2457486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অক্ষর</a:t>
            </a:r>
            <a:endParaRPr lang="en-US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DDA97-E223-44F7-BE01-09739EE99654}"/>
              </a:ext>
            </a:extLst>
          </p:cNvPr>
          <p:cNvSpPr/>
          <p:nvPr/>
        </p:nvSpPr>
        <p:spPr>
          <a:xfrm>
            <a:off x="9459588" y="233262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5DB1C9-B981-426B-AA48-ABC3A6D459AB}"/>
              </a:ext>
            </a:extLst>
          </p:cNvPr>
          <p:cNvSpPr/>
          <p:nvPr/>
        </p:nvSpPr>
        <p:spPr>
          <a:xfrm>
            <a:off x="9459588" y="329899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CAC3B6-7C7E-4101-88EC-B9D90E1C27C1}"/>
              </a:ext>
            </a:extLst>
          </p:cNvPr>
          <p:cNvSpPr/>
          <p:nvPr/>
        </p:nvSpPr>
        <p:spPr>
          <a:xfrm>
            <a:off x="9459588" y="419511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1B5965-3C99-4353-921F-1D0C577AB327}"/>
              </a:ext>
            </a:extLst>
          </p:cNvPr>
          <p:cNvSpPr/>
          <p:nvPr/>
        </p:nvSpPr>
        <p:spPr>
          <a:xfrm>
            <a:off x="9459588" y="509122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6EA5ED-92CA-4949-AC72-994C07B01F2F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B72724-C731-4659-B1DF-CC0540C47676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0E0271-A824-4AB1-A9FF-6B4186309E54}"/>
              </a:ext>
            </a:extLst>
          </p:cNvPr>
          <p:cNvSpPr/>
          <p:nvPr/>
        </p:nvSpPr>
        <p:spPr>
          <a:xfrm>
            <a:off x="8266410" y="526784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3D9B28-D69E-44CC-AFBF-E76ED7DD6E8C}"/>
              </a:ext>
            </a:extLst>
          </p:cNvPr>
          <p:cNvSpPr/>
          <p:nvPr/>
        </p:nvSpPr>
        <p:spPr>
          <a:xfrm>
            <a:off x="8228169" y="432693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7334CE-AF4E-4E3D-A019-3AAE0712BB9C}"/>
              </a:ext>
            </a:extLst>
          </p:cNvPr>
          <p:cNvSpPr/>
          <p:nvPr/>
        </p:nvSpPr>
        <p:spPr>
          <a:xfrm>
            <a:off x="8228169" y="342900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09EA5B-8969-4CF2-B086-45FB474C9439}"/>
              </a:ext>
            </a:extLst>
          </p:cNvPr>
          <p:cNvSpPr/>
          <p:nvPr/>
        </p:nvSpPr>
        <p:spPr>
          <a:xfrm>
            <a:off x="8228169" y="24574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B0851-8C89-4B68-AE6A-D0EF46E347C7}"/>
              </a:ext>
            </a:extLst>
          </p:cNvPr>
          <p:cNvSpPr/>
          <p:nvPr/>
        </p:nvSpPr>
        <p:spPr>
          <a:xfrm>
            <a:off x="4201493" y="329946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92217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4907</TotalTime>
  <Words>844</Words>
  <Application>Microsoft Office PowerPoint</Application>
  <PresentationFormat>Widescreen</PresentationFormat>
  <Paragraphs>521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Ekushey Godhuli</vt:lpstr>
      <vt:lpstr>Kalpurush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196</cp:revision>
  <dcterms:created xsi:type="dcterms:W3CDTF">2020-07-21T12:20:19Z</dcterms:created>
  <dcterms:modified xsi:type="dcterms:W3CDTF">2024-12-02T03:21:56Z</dcterms:modified>
</cp:coreProperties>
</file>